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86575" cy="100187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1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01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3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94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63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3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0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2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48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68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23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76167-FDE2-48D8-B62F-894C1546169A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592C-89B8-4009-95F9-5B13AE5E75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7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310136" cy="137058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76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22" y="3861048"/>
            <a:ext cx="36004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n-US" dirty="0" smtClean="0"/>
              <a:t>		</a:t>
            </a:r>
            <a:r>
              <a:rPr lang="en-US" sz="2000" b="1" dirty="0" smtClean="0">
                <a:solidFill>
                  <a:srgbClr val="C00000"/>
                </a:solidFill>
              </a:rPr>
              <a:t>MUNICIPALITY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OF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DOMOKOS</a:t>
            </a:r>
          </a:p>
          <a:p>
            <a:endParaRPr lang="en-US" dirty="0" smtClean="0"/>
          </a:p>
          <a:p>
            <a:r>
              <a:rPr lang="en-US" sz="1400" b="1" dirty="0" smtClean="0"/>
              <a:t>Department of Programming, Organization, Informatics and Transparency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l-GR" sz="1400" b="1" dirty="0"/>
          </a:p>
          <a:p>
            <a:endParaRPr lang="el-GR" dirty="0"/>
          </a:p>
        </p:txBody>
      </p:sp>
      <p:pic>
        <p:nvPicPr>
          <p:cNvPr id="6" name="Picture 2" descr="C:\Users\User\Desktop\champions home\ΛΟΓΟΤΥΠΟ ΔΗΜΟ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065437"/>
            <a:ext cx="1171477" cy="1163763"/>
          </a:xfrm>
          <a:prstGeom prst="rect">
            <a:avLst/>
          </a:prstGeom>
          <a:noFill/>
        </p:spPr>
      </p:pic>
      <p:sp>
        <p:nvSpPr>
          <p:cNvPr id="5" name="Ορθογώνιο 4"/>
          <p:cNvSpPr/>
          <p:nvPr/>
        </p:nvSpPr>
        <p:spPr>
          <a:xfrm>
            <a:off x="3995936" y="5912698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tx2"/>
                </a:solidFill>
              </a:rPr>
              <a:t>Kick-off meeting/</a:t>
            </a:r>
            <a:r>
              <a:rPr lang="en-US" sz="2000" b="1" dirty="0" err="1">
                <a:solidFill>
                  <a:schemeClr val="tx2"/>
                </a:solidFill>
              </a:rPr>
              <a:t>SENAct</a:t>
            </a:r>
            <a:r>
              <a:rPr lang="en-US" sz="2000" b="1" dirty="0">
                <a:solidFill>
                  <a:schemeClr val="tx2"/>
                </a:solidFill>
              </a:rPr>
              <a:t> Project/Erasmus</a:t>
            </a:r>
            <a:r>
              <a:rPr lang="en-US" b="1" baseline="30000" dirty="0">
                <a:solidFill>
                  <a:schemeClr val="tx2"/>
                </a:solidFill>
              </a:rPr>
              <a:t>+</a:t>
            </a:r>
          </a:p>
          <a:p>
            <a:pPr lvl="0"/>
            <a:endParaRPr lang="en-US" baseline="30000" dirty="0">
              <a:solidFill>
                <a:prstClr val="black"/>
              </a:solidFill>
            </a:endParaRPr>
          </a:p>
          <a:p>
            <a:pPr lvl="0"/>
            <a:r>
              <a:rPr lang="en-US" b="1" baseline="30000" dirty="0">
                <a:solidFill>
                  <a:schemeClr val="tx2"/>
                </a:solidFill>
              </a:rPr>
              <a:t>2024-2-EL01-KA210-ADU-000286103-”Seniors in Action”</a:t>
            </a:r>
            <a:endParaRPr lang="el-GR" b="1" baseline="30000" dirty="0">
              <a:solidFill>
                <a:schemeClr val="tx2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DAF9FA29-D5CC-4489-8D8D-E3F993F36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65304"/>
            <a:ext cx="1776788" cy="46739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0371A406-FC20-402A-923D-BE7FF3246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8" y="6159486"/>
            <a:ext cx="1031314" cy="4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4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review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447093"/>
            <a:ext cx="4032448" cy="44716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6250" y="1772816"/>
            <a:ext cx="367240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Domokos</a:t>
            </a:r>
            <a:r>
              <a:rPr lang="el-GR" sz="2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a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glance</a:t>
            </a:r>
          </a:p>
          <a:p>
            <a:pPr lvl="1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l-GR" b="1" dirty="0" err="1" smtClean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Location</a:t>
            </a:r>
            <a:r>
              <a:rPr lang="el-GR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l-GR" dirty="0" err="1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Central</a:t>
            </a:r>
            <a:r>
              <a:rPr lang="el-GR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l-GR" dirty="0" err="1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Greece</a:t>
            </a:r>
            <a:endParaRPr lang="el-GR" dirty="0">
              <a:solidFill>
                <a:schemeClr val="tx2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lvl="1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l-GR" b="1" dirty="0" err="1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Population</a:t>
            </a:r>
            <a:r>
              <a:rPr lang="el-GR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l-GR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9,159</a:t>
            </a:r>
          </a:p>
          <a:p>
            <a:pPr lvl="1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l-GR" b="1" dirty="0" err="1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Area</a:t>
            </a:r>
            <a:r>
              <a:rPr lang="el-GR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l-GR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695 </a:t>
            </a:r>
            <a:r>
              <a:rPr lang="el-GR" dirty="0" err="1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</a:t>
            </a:r>
            <a:r>
              <a:rPr lang="el-GR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²</a:t>
            </a:r>
            <a:endParaRPr lang="en-US" dirty="0">
              <a:solidFill>
                <a:schemeClr val="tx2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lvl="1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32 Local Communities</a:t>
            </a:r>
            <a:endParaRPr lang="el-GR" b="1" dirty="0">
              <a:solidFill>
                <a:schemeClr val="tx2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b="1" dirty="0" smtClean="0">
              <a:solidFill>
                <a:srgbClr val="36612C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lvl="0" algn="ctr"/>
            <a:endParaRPr lang="en-US" sz="2400" b="1" dirty="0">
              <a:solidFill>
                <a:srgbClr val="36612C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37312"/>
            <a:ext cx="10366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37312"/>
            <a:ext cx="1823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482"/>
            <a:ext cx="6192688" cy="8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62791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Municipality of Domokos</a:t>
            </a:r>
            <a:endParaRPr lang="el-G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5901" y="126876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MUNICIPALITY OF DOMOKOS - Institutional profile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 smtClean="0"/>
              <a:t>Department                                </a:t>
            </a:r>
            <a:r>
              <a:rPr lang="el-GR" b="1" dirty="0" smtClean="0"/>
              <a:t>  </a:t>
            </a:r>
            <a:r>
              <a:rPr lang="en-US" b="1" dirty="0" smtClean="0"/>
              <a:t>Key Focus</a:t>
            </a:r>
            <a:endParaRPr lang="el-GR" b="1" dirty="0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1" y="2276872"/>
            <a:ext cx="73974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6194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37312"/>
            <a:ext cx="10366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37312"/>
            <a:ext cx="1822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68" y="5550491"/>
            <a:ext cx="3614659" cy="11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9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7"/>
            <a:ext cx="5688632" cy="285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8346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238598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Ευχαριστούμε/ </a:t>
            </a:r>
            <a:r>
              <a:rPr lang="en-US" sz="3600" b="1" dirty="0" smtClean="0"/>
              <a:t>Thank you!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1293284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48</Words>
  <Application>Microsoft Office PowerPoint</Application>
  <PresentationFormat>Προβολή στην οθόνη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Euaggelia Zisopoulou</dc:creator>
  <cp:lastModifiedBy>Euaggelia Zisopoulou</cp:lastModifiedBy>
  <cp:revision>8</cp:revision>
  <cp:lastPrinted>2025-10-09T14:28:34Z</cp:lastPrinted>
  <dcterms:created xsi:type="dcterms:W3CDTF">2025-10-09T13:10:44Z</dcterms:created>
  <dcterms:modified xsi:type="dcterms:W3CDTF">2025-10-09T17:27:43Z</dcterms:modified>
</cp:coreProperties>
</file>