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64" r:id="rId3"/>
    <p:sldId id="257" r:id="rId4"/>
    <p:sldId id="258" r:id="rId5"/>
    <p:sldId id="265" r:id="rId6"/>
    <p:sldId id="260" r:id="rId7"/>
    <p:sldId id="261" r:id="rId8"/>
    <p:sldId id="266" r:id="rId9"/>
    <p:sldId id="256" r:id="rId10"/>
    <p:sldId id="268" r:id="rId11"/>
    <p:sldId id="272" r:id="rId12"/>
    <p:sldId id="273" r:id="rId13"/>
    <p:sldId id="274" r:id="rId14"/>
    <p:sldId id="275" r:id="rId15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9" d="100"/>
          <a:sy n="79" d="100"/>
        </p:scale>
        <p:origin x="773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&#915;&#961;&#940;&#966;&#951;&#956;&#945;%20&#963;&#964;&#959;%20Microsoft%20PowerPoint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l-G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el-GR"/>
              <a:t>Ψυχαγωγία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el-GR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rgbClr val="00206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el-G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'[Γράφημα στο Microsoft PowerPoint]Φύλλο1'!$A$2:$A$18</c:f>
              <c:strCache>
                <c:ptCount val="17"/>
                <c:pt idx="0">
                  <c:v>Διαγωνισμοί σκάκι/ τάβλι κ.α.</c:v>
                </c:pt>
                <c:pt idx="1">
                  <c:v>Δημοτικό ωδείο</c:v>
                </c:pt>
                <c:pt idx="2">
                  <c:v>Θεατρική ομάδα</c:v>
                </c:pt>
                <c:pt idx="3">
                  <c:v>Δημοτικά εργαστήρια τέχνης</c:v>
                </c:pt>
                <c:pt idx="4">
                  <c:v>Δημοτική βιβλιοθήκη</c:v>
                </c:pt>
                <c:pt idx="5">
                  <c:v>Εκμάθηση διάφορων ειδών χορού</c:v>
                </c:pt>
                <c:pt idx="6">
                  <c:v>Εθελοντικές δράσεις με διάφορη θεματολογία</c:v>
                </c:pt>
                <c:pt idx="7">
                  <c:v>Ψυχαγωγία και εκπαίδευση</c:v>
                </c:pt>
                <c:pt idx="8">
                  <c:v>Πρώτες βοήθειες και διαχείριση καταστροφών</c:v>
                </c:pt>
                <c:pt idx="9">
                  <c:v>Υπαίθριες εκδηλώσεις και εκδρομές</c:v>
                </c:pt>
                <c:pt idx="10">
                  <c:v>Ομιλίες και ημερίδες με διάφορη θεματολογία.</c:v>
                </c:pt>
                <c:pt idx="11">
                  <c:v>Δημοτικά γυμναστήρια και διάφορα προγράμματα εκγύμνασης και ψυχαγωγίας</c:v>
                </c:pt>
                <c:pt idx="12">
                  <c:v>Θερινά και χειμερινά σχολεία με εκμετάλλευση της ιδιομορφίας του τόπου</c:v>
                </c:pt>
                <c:pt idx="13">
                  <c:v>Συμβουλευτική/ Ψυχολογικής υποστήριξη νέων γονέων</c:v>
                </c:pt>
                <c:pt idx="14">
                  <c:v>Εκδρομές εντός και εκτός του δήμου.</c:v>
                </c:pt>
                <c:pt idx="15">
                  <c:v>Αθλητικές δραστηριότητες και οργάνωση τουρνουά</c:v>
                </c:pt>
                <c:pt idx="16">
                  <c:v>Πολιτιστικές εκδηλώσεις (κυρίως τον χειμώνα)</c:v>
                </c:pt>
              </c:strCache>
            </c:strRef>
          </c:cat>
          <c:val>
            <c:numRef>
              <c:f>'[Γράφημα στο Microsoft PowerPoint]Φύλλο1'!$B$2:$B$18</c:f>
              <c:numCache>
                <c:formatCode>0.00%</c:formatCode>
                <c:ptCount val="17"/>
                <c:pt idx="0">
                  <c:v>0.1792</c:v>
                </c:pt>
                <c:pt idx="1">
                  <c:v>0.1981</c:v>
                </c:pt>
                <c:pt idx="2">
                  <c:v>0.20749999999999999</c:v>
                </c:pt>
                <c:pt idx="3">
                  <c:v>0.20760000000000001</c:v>
                </c:pt>
                <c:pt idx="4">
                  <c:v>0.217</c:v>
                </c:pt>
                <c:pt idx="5">
                  <c:v>0.22639999999999999</c:v>
                </c:pt>
                <c:pt idx="6">
                  <c:v>0.26419999999999999</c:v>
                </c:pt>
                <c:pt idx="7">
                  <c:v>0.33960000000000001</c:v>
                </c:pt>
                <c:pt idx="8">
                  <c:v>0.43390000000000001</c:v>
                </c:pt>
                <c:pt idx="9">
                  <c:v>0.50949999999999995</c:v>
                </c:pt>
                <c:pt idx="10">
                  <c:v>0.56610000000000005</c:v>
                </c:pt>
                <c:pt idx="11">
                  <c:v>0.57550000000000001</c:v>
                </c:pt>
                <c:pt idx="12">
                  <c:v>0.71689999999999998</c:v>
                </c:pt>
                <c:pt idx="13">
                  <c:v>0.7641</c:v>
                </c:pt>
                <c:pt idx="14">
                  <c:v>0.76419999999999999</c:v>
                </c:pt>
                <c:pt idx="15">
                  <c:v>0.80189999999999995</c:v>
                </c:pt>
                <c:pt idx="16">
                  <c:v>0.85840000000000005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57B-4DC6-B694-1914654B4055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9"/>
        <c:overlap val="60"/>
        <c:axId val="1965361216"/>
        <c:axId val="1965357472"/>
      </c:barChart>
      <c:catAx>
        <c:axId val="196536121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7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l-GR"/>
          </a:p>
        </c:txPr>
        <c:crossAx val="1965357472"/>
        <c:crosses val="autoZero"/>
        <c:auto val="1"/>
        <c:lblAlgn val="ctr"/>
        <c:lblOffset val="100"/>
        <c:noMultiLvlLbl val="0"/>
      </c:catAx>
      <c:valAx>
        <c:axId val="1965357472"/>
        <c:scaling>
          <c:orientation val="minMax"/>
        </c:scaling>
        <c:delete val="0"/>
        <c:axPos val="b"/>
        <c:numFmt formatCode="0.0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7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l-GR"/>
          </a:p>
        </c:txPr>
        <c:crossAx val="196536121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>
          <a:latin typeface="Times New Roman" panose="02020603050405020304" pitchFamily="18" charset="0"/>
          <a:cs typeface="Times New Roman" panose="02020603050405020304" pitchFamily="18" charset="0"/>
        </a:defRPr>
      </a:pPr>
      <a:endParaRPr lang="el-GR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FB31ED7-9FD7-4E24-9C8D-017B08A4FC91}" type="doc">
      <dgm:prSet loTypeId="urn:microsoft.com/office/officeart/2005/8/layout/radial6" loCatId="cycle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l-GR"/>
        </a:p>
      </dgm:t>
    </dgm:pt>
    <dgm:pt modelId="{BB6EF995-02C1-435C-8763-9E9FEB1E48D5}">
      <dgm:prSet phldrT="[Κείμενο]" custT="1"/>
      <dgm:spPr>
        <a:solidFill>
          <a:srgbClr val="002060"/>
        </a:solidFill>
      </dgm:spPr>
      <dgm:t>
        <a:bodyPr/>
        <a:lstStyle/>
        <a:p>
          <a:r>
            <a:rPr lang="el-GR" sz="2400" dirty="0">
              <a:latin typeface="Times New Roman" panose="02020603050405020304" pitchFamily="18" charset="0"/>
              <a:cs typeface="Times New Roman" panose="02020603050405020304" pitchFamily="18" charset="0"/>
            </a:rPr>
            <a:t>Συμβολή του δήμου</a:t>
          </a:r>
        </a:p>
      </dgm:t>
    </dgm:pt>
    <dgm:pt modelId="{285459B0-8892-4CFB-BCB7-94BF56AAC980}" type="parTrans" cxnId="{C93D72D1-2B61-4A5F-9752-F17BB857D9D8}">
      <dgm:prSet/>
      <dgm:spPr/>
      <dgm:t>
        <a:bodyPr/>
        <a:lstStyle/>
        <a:p>
          <a:endParaRPr lang="el-GR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FFD751D-A1FA-4463-8309-089FA47C0A52}" type="sibTrans" cxnId="{C93D72D1-2B61-4A5F-9752-F17BB857D9D8}">
      <dgm:prSet/>
      <dgm:spPr/>
      <dgm:t>
        <a:bodyPr/>
        <a:lstStyle/>
        <a:p>
          <a:endParaRPr lang="el-GR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EA5F679-C1CE-4BFB-9925-74A9820A5448}">
      <dgm:prSet phldrT="[Κείμενο]"/>
      <dgm:spPr>
        <a:solidFill>
          <a:srgbClr val="002060"/>
        </a:solidFill>
      </dgm:spPr>
      <dgm:t>
        <a:bodyPr/>
        <a:lstStyle/>
        <a:p>
          <a:r>
            <a:rPr lang="el-GR" dirty="0">
              <a:latin typeface="Times New Roman" panose="02020603050405020304" pitchFamily="18" charset="0"/>
              <a:cs typeface="Times New Roman" panose="02020603050405020304" pitchFamily="18" charset="0"/>
            </a:rPr>
            <a:t>87.73%</a:t>
          </a:r>
        </a:p>
      </dgm:t>
    </dgm:pt>
    <dgm:pt modelId="{F35A98A3-7C9D-4B93-9955-A19F75876E18}" type="parTrans" cxnId="{5783074C-BFA2-4E96-A178-CA8A5883BB4A}">
      <dgm:prSet/>
      <dgm:spPr/>
      <dgm:t>
        <a:bodyPr/>
        <a:lstStyle/>
        <a:p>
          <a:endParaRPr lang="el-GR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D2CE7F2-C152-4D37-8557-A36E496D6C15}" type="sibTrans" cxnId="{5783074C-BFA2-4E96-A178-CA8A5883BB4A}">
      <dgm:prSet/>
      <dgm:spPr>
        <a:solidFill>
          <a:srgbClr val="002060"/>
        </a:solidFill>
      </dgm:spPr>
      <dgm:t>
        <a:bodyPr/>
        <a:lstStyle/>
        <a:p>
          <a:endParaRPr lang="el-GR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DD62B53-B6AA-4567-B739-ABB3958CDD6C}">
      <dgm:prSet phldrT="[Κείμενο]"/>
      <dgm:spPr>
        <a:solidFill>
          <a:srgbClr val="002060"/>
        </a:solidFill>
      </dgm:spPr>
      <dgm:t>
        <a:bodyPr/>
        <a:lstStyle/>
        <a:p>
          <a:r>
            <a:rPr lang="el-GR" dirty="0">
              <a:latin typeface="Times New Roman" panose="02020603050405020304" pitchFamily="18" charset="0"/>
              <a:cs typeface="Times New Roman" panose="02020603050405020304" pitchFamily="18" charset="0"/>
            </a:rPr>
            <a:t>75.47%</a:t>
          </a:r>
        </a:p>
      </dgm:t>
    </dgm:pt>
    <dgm:pt modelId="{1F0DA401-75D9-471F-AFF3-B6FA1B4F0EAC}" type="parTrans" cxnId="{13820393-0C00-4C6D-90F7-2E8C72A1B6EA}">
      <dgm:prSet/>
      <dgm:spPr/>
      <dgm:t>
        <a:bodyPr/>
        <a:lstStyle/>
        <a:p>
          <a:endParaRPr lang="el-GR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E635150-B8F7-4F96-846F-AD6C2C57DD22}" type="sibTrans" cxnId="{13820393-0C00-4C6D-90F7-2E8C72A1B6EA}">
      <dgm:prSet/>
      <dgm:spPr>
        <a:solidFill>
          <a:srgbClr val="002060"/>
        </a:solidFill>
      </dgm:spPr>
      <dgm:t>
        <a:bodyPr/>
        <a:lstStyle/>
        <a:p>
          <a:endParaRPr lang="el-GR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93BBB83-065A-4D16-89D3-B98A27275691}">
      <dgm:prSet phldrT="[Κείμενο]"/>
      <dgm:spPr>
        <a:solidFill>
          <a:srgbClr val="002060"/>
        </a:solidFill>
      </dgm:spPr>
      <dgm:t>
        <a:bodyPr/>
        <a:lstStyle/>
        <a:p>
          <a:r>
            <a:rPr lang="el-GR" dirty="0">
              <a:latin typeface="Times New Roman" panose="02020603050405020304" pitchFamily="18" charset="0"/>
              <a:cs typeface="Times New Roman" panose="02020603050405020304" pitchFamily="18" charset="0"/>
            </a:rPr>
            <a:t>67.92%</a:t>
          </a:r>
        </a:p>
      </dgm:t>
    </dgm:pt>
    <dgm:pt modelId="{11F139FB-5744-440D-83D3-D7901DA750B6}" type="parTrans" cxnId="{17E66969-3CC8-4C41-A6FE-5344D725CA5C}">
      <dgm:prSet/>
      <dgm:spPr/>
      <dgm:t>
        <a:bodyPr/>
        <a:lstStyle/>
        <a:p>
          <a:endParaRPr lang="el-GR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435C0ED-C568-4BE1-81E9-15E511F75F41}" type="sibTrans" cxnId="{17E66969-3CC8-4C41-A6FE-5344D725CA5C}">
      <dgm:prSet/>
      <dgm:spPr>
        <a:solidFill>
          <a:srgbClr val="002060"/>
        </a:solidFill>
      </dgm:spPr>
      <dgm:t>
        <a:bodyPr/>
        <a:lstStyle/>
        <a:p>
          <a:endParaRPr lang="el-GR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AAF85C6-D7FD-490D-BDCF-D1F1EE3525A4}">
      <dgm:prSet phldrT="[Κείμενο]"/>
      <dgm:spPr>
        <a:solidFill>
          <a:srgbClr val="002060"/>
        </a:solidFill>
      </dgm:spPr>
      <dgm:t>
        <a:bodyPr/>
        <a:lstStyle/>
        <a:p>
          <a:r>
            <a:rPr lang="el-GR" dirty="0">
              <a:latin typeface="Times New Roman" panose="02020603050405020304" pitchFamily="18" charset="0"/>
              <a:cs typeface="Times New Roman" panose="02020603050405020304" pitchFamily="18" charset="0"/>
            </a:rPr>
            <a:t>66.98%</a:t>
          </a:r>
        </a:p>
      </dgm:t>
    </dgm:pt>
    <dgm:pt modelId="{45F27C46-7BC3-4BA8-ADA2-7117B6B0E106}" type="parTrans" cxnId="{9AB2A522-933D-4026-87DC-3ECF22E1480C}">
      <dgm:prSet/>
      <dgm:spPr/>
      <dgm:t>
        <a:bodyPr/>
        <a:lstStyle/>
        <a:p>
          <a:endParaRPr lang="el-GR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BEC6F0E-51FA-49BC-88C9-A6491223AF0E}" type="sibTrans" cxnId="{9AB2A522-933D-4026-87DC-3ECF22E1480C}">
      <dgm:prSet/>
      <dgm:spPr>
        <a:solidFill>
          <a:srgbClr val="002060"/>
        </a:solidFill>
        <a:ln>
          <a:solidFill>
            <a:srgbClr val="002060"/>
          </a:solidFill>
        </a:ln>
      </dgm:spPr>
      <dgm:t>
        <a:bodyPr/>
        <a:lstStyle/>
        <a:p>
          <a:endParaRPr lang="el-GR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2DED51A-E51C-4883-A36A-6D5AD3035BA8}">
      <dgm:prSet phldrT="[Κείμενο]"/>
      <dgm:spPr>
        <a:solidFill>
          <a:srgbClr val="002060"/>
        </a:solidFill>
      </dgm:spPr>
      <dgm:t>
        <a:bodyPr/>
        <a:lstStyle/>
        <a:p>
          <a:r>
            <a:rPr lang="el-GR" dirty="0">
              <a:latin typeface="Times New Roman" panose="02020603050405020304" pitchFamily="18" charset="0"/>
              <a:cs typeface="Times New Roman" panose="02020603050405020304" pitchFamily="18" charset="0"/>
            </a:rPr>
            <a:t>73.58%</a:t>
          </a:r>
        </a:p>
      </dgm:t>
    </dgm:pt>
    <dgm:pt modelId="{0687783D-D9AE-4D6B-8DCA-1DE928E06DDA}" type="parTrans" cxnId="{D06F442D-009F-4BFF-8596-90252AEB8027}">
      <dgm:prSet/>
      <dgm:spPr/>
      <dgm:t>
        <a:bodyPr/>
        <a:lstStyle/>
        <a:p>
          <a:endParaRPr lang="el-GR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954D447-A4F0-4198-A056-77132C454ECD}" type="sibTrans" cxnId="{D06F442D-009F-4BFF-8596-90252AEB8027}">
      <dgm:prSet/>
      <dgm:spPr>
        <a:solidFill>
          <a:srgbClr val="002060"/>
        </a:solidFill>
      </dgm:spPr>
      <dgm:t>
        <a:bodyPr/>
        <a:lstStyle/>
        <a:p>
          <a:endParaRPr lang="el-GR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8EFFFCD-F2DA-43B3-BF0B-6BDF1019B90F}" type="pres">
      <dgm:prSet presAssocID="{9FB31ED7-9FD7-4E24-9C8D-017B08A4FC91}" presName="Name0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9383A956-7893-4072-B873-FD36964685F7}" type="pres">
      <dgm:prSet presAssocID="{BB6EF995-02C1-435C-8763-9E9FEB1E48D5}" presName="centerShape" presStyleLbl="node0" presStyleIdx="0" presStyleCnt="1"/>
      <dgm:spPr/>
    </dgm:pt>
    <dgm:pt modelId="{BE963F3E-6B18-4691-AEF0-B563944A347A}" type="pres">
      <dgm:prSet presAssocID="{BEA5F679-C1CE-4BFB-9925-74A9820A5448}" presName="node" presStyleLbl="node1" presStyleIdx="0" presStyleCnt="5" custScaleX="130715" custScaleY="122653">
        <dgm:presLayoutVars>
          <dgm:bulletEnabled val="1"/>
        </dgm:presLayoutVars>
      </dgm:prSet>
      <dgm:spPr/>
    </dgm:pt>
    <dgm:pt modelId="{65B9BD07-E669-472F-B8E3-5D13D25E201D}" type="pres">
      <dgm:prSet presAssocID="{BEA5F679-C1CE-4BFB-9925-74A9820A5448}" presName="dummy" presStyleCnt="0"/>
      <dgm:spPr/>
    </dgm:pt>
    <dgm:pt modelId="{80F796F4-AED4-410B-A771-07D06F9833B0}" type="pres">
      <dgm:prSet presAssocID="{2D2CE7F2-C152-4D37-8557-A36E496D6C15}" presName="sibTrans" presStyleLbl="sibTrans2D1" presStyleIdx="0" presStyleCnt="5"/>
      <dgm:spPr/>
    </dgm:pt>
    <dgm:pt modelId="{70CBC0B3-BDDE-4585-93E1-A6B5096C463B}" type="pres">
      <dgm:prSet presAssocID="{1DD62B53-B6AA-4567-B739-ABB3958CDD6C}" presName="node" presStyleLbl="node1" presStyleIdx="1" presStyleCnt="5" custScaleX="107470" custScaleY="107833">
        <dgm:presLayoutVars>
          <dgm:bulletEnabled val="1"/>
        </dgm:presLayoutVars>
      </dgm:prSet>
      <dgm:spPr/>
    </dgm:pt>
    <dgm:pt modelId="{40E9FD63-A91A-4947-85CB-66BD8062F746}" type="pres">
      <dgm:prSet presAssocID="{1DD62B53-B6AA-4567-B739-ABB3958CDD6C}" presName="dummy" presStyleCnt="0"/>
      <dgm:spPr/>
    </dgm:pt>
    <dgm:pt modelId="{82F83B8F-98B2-460A-BF74-08848907736F}" type="pres">
      <dgm:prSet presAssocID="{5E635150-B8F7-4F96-846F-AD6C2C57DD22}" presName="sibTrans" presStyleLbl="sibTrans2D1" presStyleIdx="1" presStyleCnt="5"/>
      <dgm:spPr/>
    </dgm:pt>
    <dgm:pt modelId="{BDBFAA3E-91D9-4FB6-A7BD-85432F45D17B}" type="pres">
      <dgm:prSet presAssocID="{F2DED51A-E51C-4883-A36A-6D5AD3035BA8}" presName="node" presStyleLbl="node1" presStyleIdx="2" presStyleCnt="5" custScaleX="106270" custScaleY="106855">
        <dgm:presLayoutVars>
          <dgm:bulletEnabled val="1"/>
        </dgm:presLayoutVars>
      </dgm:prSet>
      <dgm:spPr/>
    </dgm:pt>
    <dgm:pt modelId="{068C45F7-D7E2-474F-AEA1-6BF4F92D501E}" type="pres">
      <dgm:prSet presAssocID="{F2DED51A-E51C-4883-A36A-6D5AD3035BA8}" presName="dummy" presStyleCnt="0"/>
      <dgm:spPr/>
    </dgm:pt>
    <dgm:pt modelId="{8E9DD704-E0D8-4DB5-A93B-ED9920E04E60}" type="pres">
      <dgm:prSet presAssocID="{7954D447-A4F0-4198-A056-77132C454ECD}" presName="sibTrans" presStyleLbl="sibTrans2D1" presStyleIdx="2" presStyleCnt="5"/>
      <dgm:spPr/>
    </dgm:pt>
    <dgm:pt modelId="{60BBA02F-D2CF-48C9-B3ED-35C185C0AF64}" type="pres">
      <dgm:prSet presAssocID="{993BBB83-065A-4D16-89D3-B98A27275691}" presName="node" presStyleLbl="node1" presStyleIdx="3" presStyleCnt="5" custScaleX="82259" custScaleY="79122">
        <dgm:presLayoutVars>
          <dgm:bulletEnabled val="1"/>
        </dgm:presLayoutVars>
      </dgm:prSet>
      <dgm:spPr/>
    </dgm:pt>
    <dgm:pt modelId="{C7F4974A-F58C-4C21-8451-3A7A5FD81014}" type="pres">
      <dgm:prSet presAssocID="{993BBB83-065A-4D16-89D3-B98A27275691}" presName="dummy" presStyleCnt="0"/>
      <dgm:spPr/>
    </dgm:pt>
    <dgm:pt modelId="{B21A3D16-3BFC-4727-A0FA-6D8C3FF0B708}" type="pres">
      <dgm:prSet presAssocID="{3435C0ED-C568-4BE1-81E9-15E511F75F41}" presName="sibTrans" presStyleLbl="sibTrans2D1" presStyleIdx="3" presStyleCnt="5"/>
      <dgm:spPr/>
    </dgm:pt>
    <dgm:pt modelId="{C1BC43E6-C968-448E-81B7-EE8BCEBE155C}" type="pres">
      <dgm:prSet presAssocID="{8AAF85C6-D7FD-490D-BDCF-D1F1EE3525A4}" presName="node" presStyleLbl="node1" presStyleIdx="4" presStyleCnt="5" custScaleX="77148" custScaleY="73417">
        <dgm:presLayoutVars>
          <dgm:bulletEnabled val="1"/>
        </dgm:presLayoutVars>
      </dgm:prSet>
      <dgm:spPr/>
    </dgm:pt>
    <dgm:pt modelId="{EA723D96-ADFB-4067-B590-CDF49EE77B0B}" type="pres">
      <dgm:prSet presAssocID="{8AAF85C6-D7FD-490D-BDCF-D1F1EE3525A4}" presName="dummy" presStyleCnt="0"/>
      <dgm:spPr/>
    </dgm:pt>
    <dgm:pt modelId="{B77A915B-218C-4A27-B1AC-29C362132493}" type="pres">
      <dgm:prSet presAssocID="{FBEC6F0E-51FA-49BC-88C9-A6491223AF0E}" presName="sibTrans" presStyleLbl="sibTrans2D1" presStyleIdx="4" presStyleCnt="5"/>
      <dgm:spPr/>
    </dgm:pt>
  </dgm:ptLst>
  <dgm:cxnLst>
    <dgm:cxn modelId="{D146FB03-9805-471B-95E1-E1F816A63165}" type="presOf" srcId="{1DD62B53-B6AA-4567-B739-ABB3958CDD6C}" destId="{70CBC0B3-BDDE-4585-93E1-A6B5096C463B}" srcOrd="0" destOrd="0" presId="urn:microsoft.com/office/officeart/2005/8/layout/radial6"/>
    <dgm:cxn modelId="{C9F80C10-81F0-4F97-890A-063D602E5CEA}" type="presOf" srcId="{BEA5F679-C1CE-4BFB-9925-74A9820A5448}" destId="{BE963F3E-6B18-4691-AEF0-B563944A347A}" srcOrd="0" destOrd="0" presId="urn:microsoft.com/office/officeart/2005/8/layout/radial6"/>
    <dgm:cxn modelId="{DFB79119-6DC8-47D5-9CF1-E56B8FB0C77B}" type="presOf" srcId="{9FB31ED7-9FD7-4E24-9C8D-017B08A4FC91}" destId="{98EFFFCD-F2DA-43B3-BF0B-6BDF1019B90F}" srcOrd="0" destOrd="0" presId="urn:microsoft.com/office/officeart/2005/8/layout/radial6"/>
    <dgm:cxn modelId="{46C1B421-E72B-4ACF-ADF4-7323F9E1E21F}" type="presOf" srcId="{3435C0ED-C568-4BE1-81E9-15E511F75F41}" destId="{B21A3D16-3BFC-4727-A0FA-6D8C3FF0B708}" srcOrd="0" destOrd="0" presId="urn:microsoft.com/office/officeart/2005/8/layout/radial6"/>
    <dgm:cxn modelId="{9AB2A522-933D-4026-87DC-3ECF22E1480C}" srcId="{BB6EF995-02C1-435C-8763-9E9FEB1E48D5}" destId="{8AAF85C6-D7FD-490D-BDCF-D1F1EE3525A4}" srcOrd="4" destOrd="0" parTransId="{45F27C46-7BC3-4BA8-ADA2-7117B6B0E106}" sibTransId="{FBEC6F0E-51FA-49BC-88C9-A6491223AF0E}"/>
    <dgm:cxn modelId="{D06F442D-009F-4BFF-8596-90252AEB8027}" srcId="{BB6EF995-02C1-435C-8763-9E9FEB1E48D5}" destId="{F2DED51A-E51C-4883-A36A-6D5AD3035BA8}" srcOrd="2" destOrd="0" parTransId="{0687783D-D9AE-4D6B-8DCA-1DE928E06DDA}" sibTransId="{7954D447-A4F0-4198-A056-77132C454ECD}"/>
    <dgm:cxn modelId="{BD5B6765-2736-4CCC-A4CD-11209FBC0D05}" type="presOf" srcId="{8AAF85C6-D7FD-490D-BDCF-D1F1EE3525A4}" destId="{C1BC43E6-C968-448E-81B7-EE8BCEBE155C}" srcOrd="0" destOrd="0" presId="urn:microsoft.com/office/officeart/2005/8/layout/radial6"/>
    <dgm:cxn modelId="{17E66969-3CC8-4C41-A6FE-5344D725CA5C}" srcId="{BB6EF995-02C1-435C-8763-9E9FEB1E48D5}" destId="{993BBB83-065A-4D16-89D3-B98A27275691}" srcOrd="3" destOrd="0" parTransId="{11F139FB-5744-440D-83D3-D7901DA750B6}" sibTransId="{3435C0ED-C568-4BE1-81E9-15E511F75F41}"/>
    <dgm:cxn modelId="{30D6934A-D222-443B-9339-7DBFA8CD7931}" type="presOf" srcId="{7954D447-A4F0-4198-A056-77132C454ECD}" destId="{8E9DD704-E0D8-4DB5-A93B-ED9920E04E60}" srcOrd="0" destOrd="0" presId="urn:microsoft.com/office/officeart/2005/8/layout/radial6"/>
    <dgm:cxn modelId="{8236E34B-D2FC-493B-8204-DD44116D4EE1}" type="presOf" srcId="{F2DED51A-E51C-4883-A36A-6D5AD3035BA8}" destId="{BDBFAA3E-91D9-4FB6-A7BD-85432F45D17B}" srcOrd="0" destOrd="0" presId="urn:microsoft.com/office/officeart/2005/8/layout/radial6"/>
    <dgm:cxn modelId="{5783074C-BFA2-4E96-A178-CA8A5883BB4A}" srcId="{BB6EF995-02C1-435C-8763-9E9FEB1E48D5}" destId="{BEA5F679-C1CE-4BFB-9925-74A9820A5448}" srcOrd="0" destOrd="0" parTransId="{F35A98A3-7C9D-4B93-9955-A19F75876E18}" sibTransId="{2D2CE7F2-C152-4D37-8557-A36E496D6C15}"/>
    <dgm:cxn modelId="{C31AD751-3478-4C31-A34F-83B2D918DBAE}" type="presOf" srcId="{BB6EF995-02C1-435C-8763-9E9FEB1E48D5}" destId="{9383A956-7893-4072-B873-FD36964685F7}" srcOrd="0" destOrd="0" presId="urn:microsoft.com/office/officeart/2005/8/layout/radial6"/>
    <dgm:cxn modelId="{43EFB159-7233-476A-BBBA-B76D2977DAF9}" type="presOf" srcId="{5E635150-B8F7-4F96-846F-AD6C2C57DD22}" destId="{82F83B8F-98B2-460A-BF74-08848907736F}" srcOrd="0" destOrd="0" presId="urn:microsoft.com/office/officeart/2005/8/layout/radial6"/>
    <dgm:cxn modelId="{13820393-0C00-4C6D-90F7-2E8C72A1B6EA}" srcId="{BB6EF995-02C1-435C-8763-9E9FEB1E48D5}" destId="{1DD62B53-B6AA-4567-B739-ABB3958CDD6C}" srcOrd="1" destOrd="0" parTransId="{1F0DA401-75D9-471F-AFF3-B6FA1B4F0EAC}" sibTransId="{5E635150-B8F7-4F96-846F-AD6C2C57DD22}"/>
    <dgm:cxn modelId="{FED2A496-0A76-47D6-947A-C23F14F3F660}" type="presOf" srcId="{FBEC6F0E-51FA-49BC-88C9-A6491223AF0E}" destId="{B77A915B-218C-4A27-B1AC-29C362132493}" srcOrd="0" destOrd="0" presId="urn:microsoft.com/office/officeart/2005/8/layout/radial6"/>
    <dgm:cxn modelId="{6929889E-810D-4375-9A04-56B693B34080}" type="presOf" srcId="{2D2CE7F2-C152-4D37-8557-A36E496D6C15}" destId="{80F796F4-AED4-410B-A771-07D06F9833B0}" srcOrd="0" destOrd="0" presId="urn:microsoft.com/office/officeart/2005/8/layout/radial6"/>
    <dgm:cxn modelId="{231CF7B7-E72C-4C3F-AC14-ED89AF8A5BFD}" type="presOf" srcId="{993BBB83-065A-4D16-89D3-B98A27275691}" destId="{60BBA02F-D2CF-48C9-B3ED-35C185C0AF64}" srcOrd="0" destOrd="0" presId="urn:microsoft.com/office/officeart/2005/8/layout/radial6"/>
    <dgm:cxn modelId="{C93D72D1-2B61-4A5F-9752-F17BB857D9D8}" srcId="{9FB31ED7-9FD7-4E24-9C8D-017B08A4FC91}" destId="{BB6EF995-02C1-435C-8763-9E9FEB1E48D5}" srcOrd="0" destOrd="0" parTransId="{285459B0-8892-4CFB-BCB7-94BF56AAC980}" sibTransId="{0FFD751D-A1FA-4463-8309-089FA47C0A52}"/>
    <dgm:cxn modelId="{8424A160-0764-4911-B101-C94DC9419AF9}" type="presParOf" srcId="{98EFFFCD-F2DA-43B3-BF0B-6BDF1019B90F}" destId="{9383A956-7893-4072-B873-FD36964685F7}" srcOrd="0" destOrd="0" presId="urn:microsoft.com/office/officeart/2005/8/layout/radial6"/>
    <dgm:cxn modelId="{4384B409-7D02-4291-B0F3-7C217CBEECB1}" type="presParOf" srcId="{98EFFFCD-F2DA-43B3-BF0B-6BDF1019B90F}" destId="{BE963F3E-6B18-4691-AEF0-B563944A347A}" srcOrd="1" destOrd="0" presId="urn:microsoft.com/office/officeart/2005/8/layout/radial6"/>
    <dgm:cxn modelId="{937DDEFF-530A-414D-8A8C-DC17E49B9ECB}" type="presParOf" srcId="{98EFFFCD-F2DA-43B3-BF0B-6BDF1019B90F}" destId="{65B9BD07-E669-472F-B8E3-5D13D25E201D}" srcOrd="2" destOrd="0" presId="urn:microsoft.com/office/officeart/2005/8/layout/radial6"/>
    <dgm:cxn modelId="{E0489A67-E42C-48F8-8620-0836B85E8460}" type="presParOf" srcId="{98EFFFCD-F2DA-43B3-BF0B-6BDF1019B90F}" destId="{80F796F4-AED4-410B-A771-07D06F9833B0}" srcOrd="3" destOrd="0" presId="urn:microsoft.com/office/officeart/2005/8/layout/radial6"/>
    <dgm:cxn modelId="{6A0FFA23-9C4F-4CDC-A85C-AFA0A98D7135}" type="presParOf" srcId="{98EFFFCD-F2DA-43B3-BF0B-6BDF1019B90F}" destId="{70CBC0B3-BDDE-4585-93E1-A6B5096C463B}" srcOrd="4" destOrd="0" presId="urn:microsoft.com/office/officeart/2005/8/layout/radial6"/>
    <dgm:cxn modelId="{35F64D31-46DF-4211-AD3F-539F7CF50ED1}" type="presParOf" srcId="{98EFFFCD-F2DA-43B3-BF0B-6BDF1019B90F}" destId="{40E9FD63-A91A-4947-85CB-66BD8062F746}" srcOrd="5" destOrd="0" presId="urn:microsoft.com/office/officeart/2005/8/layout/radial6"/>
    <dgm:cxn modelId="{C62FA694-9306-4254-86E1-3DB3711F3EB8}" type="presParOf" srcId="{98EFFFCD-F2DA-43B3-BF0B-6BDF1019B90F}" destId="{82F83B8F-98B2-460A-BF74-08848907736F}" srcOrd="6" destOrd="0" presId="urn:microsoft.com/office/officeart/2005/8/layout/radial6"/>
    <dgm:cxn modelId="{28530AA8-20E6-4681-BDBB-09E432C9E2E8}" type="presParOf" srcId="{98EFFFCD-F2DA-43B3-BF0B-6BDF1019B90F}" destId="{BDBFAA3E-91D9-4FB6-A7BD-85432F45D17B}" srcOrd="7" destOrd="0" presId="urn:microsoft.com/office/officeart/2005/8/layout/radial6"/>
    <dgm:cxn modelId="{4CEEF0D5-47F8-4E07-90AE-472E634FE9B1}" type="presParOf" srcId="{98EFFFCD-F2DA-43B3-BF0B-6BDF1019B90F}" destId="{068C45F7-D7E2-474F-AEA1-6BF4F92D501E}" srcOrd="8" destOrd="0" presId="urn:microsoft.com/office/officeart/2005/8/layout/radial6"/>
    <dgm:cxn modelId="{6C4A5426-D8E7-47D6-856E-03C67FC81650}" type="presParOf" srcId="{98EFFFCD-F2DA-43B3-BF0B-6BDF1019B90F}" destId="{8E9DD704-E0D8-4DB5-A93B-ED9920E04E60}" srcOrd="9" destOrd="0" presId="urn:microsoft.com/office/officeart/2005/8/layout/radial6"/>
    <dgm:cxn modelId="{A72215AF-7733-4ABB-9E9A-31AA1EB18664}" type="presParOf" srcId="{98EFFFCD-F2DA-43B3-BF0B-6BDF1019B90F}" destId="{60BBA02F-D2CF-48C9-B3ED-35C185C0AF64}" srcOrd="10" destOrd="0" presId="urn:microsoft.com/office/officeart/2005/8/layout/radial6"/>
    <dgm:cxn modelId="{66BEB71A-5BC4-4CBB-AFFD-2427CD1CEDCD}" type="presParOf" srcId="{98EFFFCD-F2DA-43B3-BF0B-6BDF1019B90F}" destId="{C7F4974A-F58C-4C21-8451-3A7A5FD81014}" srcOrd="11" destOrd="0" presId="urn:microsoft.com/office/officeart/2005/8/layout/radial6"/>
    <dgm:cxn modelId="{FD01601E-0B7B-4DED-B7E9-4A7B4294B78A}" type="presParOf" srcId="{98EFFFCD-F2DA-43B3-BF0B-6BDF1019B90F}" destId="{B21A3D16-3BFC-4727-A0FA-6D8C3FF0B708}" srcOrd="12" destOrd="0" presId="urn:microsoft.com/office/officeart/2005/8/layout/radial6"/>
    <dgm:cxn modelId="{77B2F1F0-10FE-41EF-B945-1EC938E91B8A}" type="presParOf" srcId="{98EFFFCD-F2DA-43B3-BF0B-6BDF1019B90F}" destId="{C1BC43E6-C968-448E-81B7-EE8BCEBE155C}" srcOrd="13" destOrd="0" presId="urn:microsoft.com/office/officeart/2005/8/layout/radial6"/>
    <dgm:cxn modelId="{3C952E3B-E364-4A90-B087-55A2EED7C1D3}" type="presParOf" srcId="{98EFFFCD-F2DA-43B3-BF0B-6BDF1019B90F}" destId="{EA723D96-ADFB-4067-B590-CDF49EE77B0B}" srcOrd="14" destOrd="0" presId="urn:microsoft.com/office/officeart/2005/8/layout/radial6"/>
    <dgm:cxn modelId="{835FCE9E-BD73-4BF8-8715-C66B497B9074}" type="presParOf" srcId="{98EFFFCD-F2DA-43B3-BF0B-6BDF1019B90F}" destId="{B77A915B-218C-4A27-B1AC-29C362132493}" srcOrd="15" destOrd="0" presId="urn:microsoft.com/office/officeart/2005/8/layout/radial6"/>
  </dgm:cxnLst>
  <dgm:bg>
    <a:noFill/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FB31ED7-9FD7-4E24-9C8D-017B08A4FC91}" type="doc">
      <dgm:prSet loTypeId="urn:microsoft.com/office/officeart/2005/8/layout/radial6" loCatId="cycle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l-GR"/>
        </a:p>
      </dgm:t>
    </dgm:pt>
    <dgm:pt modelId="{BB6EF995-02C1-435C-8763-9E9FEB1E48D5}">
      <dgm:prSet phldrT="[Κείμενο]" custT="1"/>
      <dgm:spPr>
        <a:solidFill>
          <a:srgbClr val="002060"/>
        </a:solidFill>
      </dgm:spPr>
      <dgm:t>
        <a:bodyPr/>
        <a:lstStyle/>
        <a:p>
          <a:r>
            <a:rPr lang="el-GR" sz="1800" dirty="0">
              <a:latin typeface="Times New Roman" panose="02020603050405020304" pitchFamily="18" charset="0"/>
              <a:cs typeface="Times New Roman" panose="02020603050405020304" pitchFamily="18" charset="0"/>
            </a:rPr>
            <a:t>Σεμινάρια</a:t>
          </a:r>
          <a:endParaRPr lang="el-GR" sz="2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85459B0-8892-4CFB-BCB7-94BF56AAC980}" type="parTrans" cxnId="{C93D72D1-2B61-4A5F-9752-F17BB857D9D8}">
      <dgm:prSet/>
      <dgm:spPr/>
      <dgm:t>
        <a:bodyPr/>
        <a:lstStyle/>
        <a:p>
          <a:endParaRPr lang="el-GR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FFD751D-A1FA-4463-8309-089FA47C0A52}" type="sibTrans" cxnId="{C93D72D1-2B61-4A5F-9752-F17BB857D9D8}">
      <dgm:prSet/>
      <dgm:spPr/>
      <dgm:t>
        <a:bodyPr/>
        <a:lstStyle/>
        <a:p>
          <a:endParaRPr lang="el-GR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EA5F679-C1CE-4BFB-9925-74A9820A5448}">
      <dgm:prSet phldrT="[Κείμενο]"/>
      <dgm:spPr>
        <a:solidFill>
          <a:srgbClr val="002060"/>
        </a:solidFill>
      </dgm:spPr>
      <dgm:t>
        <a:bodyPr/>
        <a:lstStyle/>
        <a:p>
          <a:r>
            <a:rPr lang="el-GR" dirty="0">
              <a:latin typeface="Times New Roman" panose="02020603050405020304" pitchFamily="18" charset="0"/>
              <a:cs typeface="Times New Roman" panose="02020603050405020304" pitchFamily="18" charset="0"/>
            </a:rPr>
            <a:t>71.70%</a:t>
          </a:r>
        </a:p>
      </dgm:t>
    </dgm:pt>
    <dgm:pt modelId="{F35A98A3-7C9D-4B93-9955-A19F75876E18}" type="parTrans" cxnId="{5783074C-BFA2-4E96-A178-CA8A5883BB4A}">
      <dgm:prSet/>
      <dgm:spPr/>
      <dgm:t>
        <a:bodyPr/>
        <a:lstStyle/>
        <a:p>
          <a:endParaRPr lang="el-GR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D2CE7F2-C152-4D37-8557-A36E496D6C15}" type="sibTrans" cxnId="{5783074C-BFA2-4E96-A178-CA8A5883BB4A}">
      <dgm:prSet/>
      <dgm:spPr>
        <a:solidFill>
          <a:srgbClr val="002060"/>
        </a:solidFill>
      </dgm:spPr>
      <dgm:t>
        <a:bodyPr/>
        <a:lstStyle/>
        <a:p>
          <a:endParaRPr lang="el-GR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DD62B53-B6AA-4567-B739-ABB3958CDD6C}">
      <dgm:prSet phldrT="[Κείμενο]"/>
      <dgm:spPr>
        <a:solidFill>
          <a:srgbClr val="002060"/>
        </a:solidFill>
      </dgm:spPr>
      <dgm:t>
        <a:bodyPr/>
        <a:lstStyle/>
        <a:p>
          <a:r>
            <a:rPr lang="el-GR" dirty="0">
              <a:latin typeface="Times New Roman" panose="02020603050405020304" pitchFamily="18" charset="0"/>
              <a:cs typeface="Times New Roman" panose="02020603050405020304" pitchFamily="18" charset="0"/>
            </a:rPr>
            <a:t>71.70%</a:t>
          </a:r>
        </a:p>
      </dgm:t>
    </dgm:pt>
    <dgm:pt modelId="{1F0DA401-75D9-471F-AFF3-B6FA1B4F0EAC}" type="parTrans" cxnId="{13820393-0C00-4C6D-90F7-2E8C72A1B6EA}">
      <dgm:prSet/>
      <dgm:spPr/>
      <dgm:t>
        <a:bodyPr/>
        <a:lstStyle/>
        <a:p>
          <a:endParaRPr lang="el-GR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E635150-B8F7-4F96-846F-AD6C2C57DD22}" type="sibTrans" cxnId="{13820393-0C00-4C6D-90F7-2E8C72A1B6EA}">
      <dgm:prSet/>
      <dgm:spPr>
        <a:solidFill>
          <a:srgbClr val="002060"/>
        </a:solidFill>
      </dgm:spPr>
      <dgm:t>
        <a:bodyPr/>
        <a:lstStyle/>
        <a:p>
          <a:endParaRPr lang="el-GR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93BBB83-065A-4D16-89D3-B98A27275691}">
      <dgm:prSet phldrT="[Κείμενο]"/>
      <dgm:spPr>
        <a:solidFill>
          <a:srgbClr val="002060"/>
        </a:solidFill>
      </dgm:spPr>
      <dgm:t>
        <a:bodyPr/>
        <a:lstStyle/>
        <a:p>
          <a:r>
            <a:rPr lang="el-GR" dirty="0">
              <a:latin typeface="Times New Roman" panose="02020603050405020304" pitchFamily="18" charset="0"/>
              <a:cs typeface="Times New Roman" panose="02020603050405020304" pitchFamily="18" charset="0"/>
            </a:rPr>
            <a:t>51.88%</a:t>
          </a:r>
        </a:p>
      </dgm:t>
    </dgm:pt>
    <dgm:pt modelId="{11F139FB-5744-440D-83D3-D7901DA750B6}" type="parTrans" cxnId="{17E66969-3CC8-4C41-A6FE-5344D725CA5C}">
      <dgm:prSet/>
      <dgm:spPr/>
      <dgm:t>
        <a:bodyPr/>
        <a:lstStyle/>
        <a:p>
          <a:endParaRPr lang="el-GR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435C0ED-C568-4BE1-81E9-15E511F75F41}" type="sibTrans" cxnId="{17E66969-3CC8-4C41-A6FE-5344D725CA5C}">
      <dgm:prSet/>
      <dgm:spPr>
        <a:solidFill>
          <a:srgbClr val="002060"/>
        </a:solidFill>
      </dgm:spPr>
      <dgm:t>
        <a:bodyPr/>
        <a:lstStyle/>
        <a:p>
          <a:endParaRPr lang="el-GR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AAF85C6-D7FD-490D-BDCF-D1F1EE3525A4}">
      <dgm:prSet phldrT="[Κείμενο]"/>
      <dgm:spPr>
        <a:solidFill>
          <a:srgbClr val="002060"/>
        </a:solidFill>
      </dgm:spPr>
      <dgm:t>
        <a:bodyPr/>
        <a:lstStyle/>
        <a:p>
          <a:r>
            <a:rPr lang="el-GR" dirty="0">
              <a:latin typeface="Times New Roman" panose="02020603050405020304" pitchFamily="18" charset="0"/>
              <a:cs typeface="Times New Roman" panose="02020603050405020304" pitchFamily="18" charset="0"/>
            </a:rPr>
            <a:t>41.51%</a:t>
          </a:r>
        </a:p>
      </dgm:t>
    </dgm:pt>
    <dgm:pt modelId="{45F27C46-7BC3-4BA8-ADA2-7117B6B0E106}" type="parTrans" cxnId="{9AB2A522-933D-4026-87DC-3ECF22E1480C}">
      <dgm:prSet/>
      <dgm:spPr/>
      <dgm:t>
        <a:bodyPr/>
        <a:lstStyle/>
        <a:p>
          <a:endParaRPr lang="el-GR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BEC6F0E-51FA-49BC-88C9-A6491223AF0E}" type="sibTrans" cxnId="{9AB2A522-933D-4026-87DC-3ECF22E1480C}">
      <dgm:prSet/>
      <dgm:spPr>
        <a:solidFill>
          <a:srgbClr val="002060"/>
        </a:solidFill>
        <a:ln>
          <a:solidFill>
            <a:srgbClr val="002060"/>
          </a:solidFill>
        </a:ln>
      </dgm:spPr>
      <dgm:t>
        <a:bodyPr/>
        <a:lstStyle/>
        <a:p>
          <a:endParaRPr lang="el-GR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2DED51A-E51C-4883-A36A-6D5AD3035BA8}">
      <dgm:prSet phldrT="[Κείμενο]"/>
      <dgm:spPr>
        <a:solidFill>
          <a:srgbClr val="002060"/>
        </a:solidFill>
      </dgm:spPr>
      <dgm:t>
        <a:bodyPr/>
        <a:lstStyle/>
        <a:p>
          <a:r>
            <a:rPr lang="el-GR" dirty="0">
              <a:latin typeface="Times New Roman" panose="02020603050405020304" pitchFamily="18" charset="0"/>
              <a:cs typeface="Times New Roman" panose="02020603050405020304" pitchFamily="18" charset="0"/>
            </a:rPr>
            <a:t>52.83%</a:t>
          </a:r>
        </a:p>
      </dgm:t>
    </dgm:pt>
    <dgm:pt modelId="{0687783D-D9AE-4D6B-8DCA-1DE928E06DDA}" type="parTrans" cxnId="{D06F442D-009F-4BFF-8596-90252AEB8027}">
      <dgm:prSet/>
      <dgm:spPr/>
      <dgm:t>
        <a:bodyPr/>
        <a:lstStyle/>
        <a:p>
          <a:endParaRPr lang="el-GR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954D447-A4F0-4198-A056-77132C454ECD}" type="sibTrans" cxnId="{D06F442D-009F-4BFF-8596-90252AEB8027}">
      <dgm:prSet/>
      <dgm:spPr>
        <a:solidFill>
          <a:srgbClr val="002060"/>
        </a:solidFill>
      </dgm:spPr>
      <dgm:t>
        <a:bodyPr/>
        <a:lstStyle/>
        <a:p>
          <a:endParaRPr lang="el-GR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5323446-2441-485F-B927-4B2F7BDACCE6}">
      <dgm:prSet phldrT="[Κείμενο]"/>
      <dgm:spPr>
        <a:solidFill>
          <a:srgbClr val="002060"/>
        </a:solidFill>
      </dgm:spPr>
      <dgm:t>
        <a:bodyPr/>
        <a:lstStyle/>
        <a:p>
          <a:r>
            <a:rPr lang="el-GR" dirty="0">
              <a:latin typeface="Times New Roman" panose="02020603050405020304" pitchFamily="18" charset="0"/>
              <a:cs typeface="Times New Roman" panose="02020603050405020304" pitchFamily="18" charset="0"/>
            </a:rPr>
            <a:t>66.04%</a:t>
          </a:r>
        </a:p>
      </dgm:t>
    </dgm:pt>
    <dgm:pt modelId="{B0AFB99D-6A48-405D-A411-A3DC1905D351}" type="parTrans" cxnId="{A69E002D-1614-481E-98E0-0CC65528000E}">
      <dgm:prSet/>
      <dgm:spPr/>
      <dgm:t>
        <a:bodyPr/>
        <a:lstStyle/>
        <a:p>
          <a:endParaRPr lang="el-GR"/>
        </a:p>
      </dgm:t>
    </dgm:pt>
    <dgm:pt modelId="{47CBAEB4-870D-467E-B821-114A102E1428}" type="sibTrans" cxnId="{A69E002D-1614-481E-98E0-0CC65528000E}">
      <dgm:prSet/>
      <dgm:spPr>
        <a:solidFill>
          <a:srgbClr val="002060"/>
        </a:solidFill>
      </dgm:spPr>
      <dgm:t>
        <a:bodyPr/>
        <a:lstStyle/>
        <a:p>
          <a:endParaRPr lang="el-GR"/>
        </a:p>
      </dgm:t>
    </dgm:pt>
    <dgm:pt modelId="{700A8EC0-373D-4D39-BF55-E93132B3415C}">
      <dgm:prSet phldrT="[Κείμενο]"/>
      <dgm:spPr>
        <a:solidFill>
          <a:srgbClr val="002060"/>
        </a:solidFill>
      </dgm:spPr>
      <dgm:t>
        <a:bodyPr/>
        <a:lstStyle/>
        <a:p>
          <a:r>
            <a:rPr lang="el-GR" dirty="0">
              <a:latin typeface="Times New Roman" panose="02020603050405020304" pitchFamily="18" charset="0"/>
              <a:cs typeface="Times New Roman" panose="02020603050405020304" pitchFamily="18" charset="0"/>
            </a:rPr>
            <a:t>65.09%</a:t>
          </a:r>
        </a:p>
      </dgm:t>
    </dgm:pt>
    <dgm:pt modelId="{4BFE16F1-B955-4F83-83C6-DB383411F988}" type="parTrans" cxnId="{E8799F70-26C4-4C1B-B90E-0F89C1CB6CC9}">
      <dgm:prSet/>
      <dgm:spPr/>
      <dgm:t>
        <a:bodyPr/>
        <a:lstStyle/>
        <a:p>
          <a:endParaRPr lang="el-GR"/>
        </a:p>
      </dgm:t>
    </dgm:pt>
    <dgm:pt modelId="{A858BC5D-F72E-4737-B23D-E00C5EB63BAF}" type="sibTrans" cxnId="{E8799F70-26C4-4C1B-B90E-0F89C1CB6CC9}">
      <dgm:prSet/>
      <dgm:spPr>
        <a:solidFill>
          <a:srgbClr val="002060"/>
        </a:solidFill>
      </dgm:spPr>
      <dgm:t>
        <a:bodyPr/>
        <a:lstStyle/>
        <a:p>
          <a:endParaRPr lang="el-GR"/>
        </a:p>
      </dgm:t>
    </dgm:pt>
    <dgm:pt modelId="{62E5FDA9-4821-450C-AFF6-15C7A7BA3E21}">
      <dgm:prSet phldrT="[Κείμενο]"/>
      <dgm:spPr>
        <a:solidFill>
          <a:srgbClr val="002060"/>
        </a:solidFill>
      </dgm:spPr>
      <dgm:t>
        <a:bodyPr/>
        <a:lstStyle/>
        <a:p>
          <a:r>
            <a:rPr lang="el-GR" dirty="0">
              <a:latin typeface="Times New Roman" panose="02020603050405020304" pitchFamily="18" charset="0"/>
              <a:cs typeface="Times New Roman" panose="02020603050405020304" pitchFamily="18" charset="0"/>
            </a:rPr>
            <a:t>54.72%</a:t>
          </a:r>
        </a:p>
      </dgm:t>
    </dgm:pt>
    <dgm:pt modelId="{E27C179F-6515-4CFB-80AB-342D7B0DAC9C}" type="parTrans" cxnId="{BB912459-B09F-47CA-AE69-47D071F668F0}">
      <dgm:prSet/>
      <dgm:spPr/>
      <dgm:t>
        <a:bodyPr/>
        <a:lstStyle/>
        <a:p>
          <a:endParaRPr lang="el-GR"/>
        </a:p>
      </dgm:t>
    </dgm:pt>
    <dgm:pt modelId="{53276C97-827A-4441-89BB-946B33131A4A}" type="sibTrans" cxnId="{BB912459-B09F-47CA-AE69-47D071F668F0}">
      <dgm:prSet/>
      <dgm:spPr>
        <a:solidFill>
          <a:srgbClr val="002060"/>
        </a:solidFill>
      </dgm:spPr>
      <dgm:t>
        <a:bodyPr/>
        <a:lstStyle/>
        <a:p>
          <a:endParaRPr lang="el-GR"/>
        </a:p>
      </dgm:t>
    </dgm:pt>
    <dgm:pt modelId="{98EFFFCD-F2DA-43B3-BF0B-6BDF1019B90F}" type="pres">
      <dgm:prSet presAssocID="{9FB31ED7-9FD7-4E24-9C8D-017B08A4FC91}" presName="Name0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9383A956-7893-4072-B873-FD36964685F7}" type="pres">
      <dgm:prSet presAssocID="{BB6EF995-02C1-435C-8763-9E9FEB1E48D5}" presName="centerShape" presStyleLbl="node0" presStyleIdx="0" presStyleCnt="1"/>
      <dgm:spPr/>
    </dgm:pt>
    <dgm:pt modelId="{BE963F3E-6B18-4691-AEF0-B563944A347A}" type="pres">
      <dgm:prSet presAssocID="{BEA5F679-C1CE-4BFB-9925-74A9820A5448}" presName="node" presStyleLbl="node1" presStyleIdx="0" presStyleCnt="8" custScaleX="118266" custScaleY="117527">
        <dgm:presLayoutVars>
          <dgm:bulletEnabled val="1"/>
        </dgm:presLayoutVars>
      </dgm:prSet>
      <dgm:spPr/>
    </dgm:pt>
    <dgm:pt modelId="{65B9BD07-E669-472F-B8E3-5D13D25E201D}" type="pres">
      <dgm:prSet presAssocID="{BEA5F679-C1CE-4BFB-9925-74A9820A5448}" presName="dummy" presStyleCnt="0"/>
      <dgm:spPr/>
    </dgm:pt>
    <dgm:pt modelId="{80F796F4-AED4-410B-A771-07D06F9833B0}" type="pres">
      <dgm:prSet presAssocID="{2D2CE7F2-C152-4D37-8557-A36E496D6C15}" presName="sibTrans" presStyleLbl="sibTrans2D1" presStyleIdx="0" presStyleCnt="8"/>
      <dgm:spPr/>
    </dgm:pt>
    <dgm:pt modelId="{70CBC0B3-BDDE-4585-93E1-A6B5096C463B}" type="pres">
      <dgm:prSet presAssocID="{1DD62B53-B6AA-4567-B739-ABB3958CDD6C}" presName="node" presStyleLbl="node1" presStyleIdx="1" presStyleCnt="8" custScaleX="113780" custScaleY="114821">
        <dgm:presLayoutVars>
          <dgm:bulletEnabled val="1"/>
        </dgm:presLayoutVars>
      </dgm:prSet>
      <dgm:spPr/>
    </dgm:pt>
    <dgm:pt modelId="{40E9FD63-A91A-4947-85CB-66BD8062F746}" type="pres">
      <dgm:prSet presAssocID="{1DD62B53-B6AA-4567-B739-ABB3958CDD6C}" presName="dummy" presStyleCnt="0"/>
      <dgm:spPr/>
    </dgm:pt>
    <dgm:pt modelId="{82F83B8F-98B2-460A-BF74-08848907736F}" type="pres">
      <dgm:prSet presAssocID="{5E635150-B8F7-4F96-846F-AD6C2C57DD22}" presName="sibTrans" presStyleLbl="sibTrans2D1" presStyleIdx="1" presStyleCnt="8"/>
      <dgm:spPr/>
    </dgm:pt>
    <dgm:pt modelId="{210E77A7-29FF-4CD9-A6CF-F47F70293CD2}" type="pres">
      <dgm:prSet presAssocID="{05323446-2441-485F-B927-4B2F7BDACCE6}" presName="node" presStyleLbl="node1" presStyleIdx="2" presStyleCnt="8" custScaleX="107470" custScaleY="107833">
        <dgm:presLayoutVars>
          <dgm:bulletEnabled val="1"/>
        </dgm:presLayoutVars>
      </dgm:prSet>
      <dgm:spPr/>
    </dgm:pt>
    <dgm:pt modelId="{21CFECF6-2F13-4DE1-9999-42AE8787540C}" type="pres">
      <dgm:prSet presAssocID="{05323446-2441-485F-B927-4B2F7BDACCE6}" presName="dummy" presStyleCnt="0"/>
      <dgm:spPr/>
    </dgm:pt>
    <dgm:pt modelId="{987A64E9-2AA4-44AD-B853-B5636EF45DA1}" type="pres">
      <dgm:prSet presAssocID="{47CBAEB4-870D-467E-B821-114A102E1428}" presName="sibTrans" presStyleLbl="sibTrans2D1" presStyleIdx="2" presStyleCnt="8"/>
      <dgm:spPr/>
    </dgm:pt>
    <dgm:pt modelId="{A29EE577-E14C-4396-A2F6-D19DC5FDA6D1}" type="pres">
      <dgm:prSet presAssocID="{700A8EC0-373D-4D39-BF55-E93132B3415C}" presName="node" presStyleLbl="node1" presStyleIdx="3" presStyleCnt="8" custScaleX="104565" custScaleY="103352">
        <dgm:presLayoutVars>
          <dgm:bulletEnabled val="1"/>
        </dgm:presLayoutVars>
      </dgm:prSet>
      <dgm:spPr/>
    </dgm:pt>
    <dgm:pt modelId="{BAFE0C5C-6E16-46E5-8BF0-03E8F1A35BC2}" type="pres">
      <dgm:prSet presAssocID="{700A8EC0-373D-4D39-BF55-E93132B3415C}" presName="dummy" presStyleCnt="0"/>
      <dgm:spPr/>
    </dgm:pt>
    <dgm:pt modelId="{D5374C61-8076-4B54-B622-A951A2936DAD}" type="pres">
      <dgm:prSet presAssocID="{A858BC5D-F72E-4737-B23D-E00C5EB63BAF}" presName="sibTrans" presStyleLbl="sibTrans2D1" presStyleIdx="3" presStyleCnt="8"/>
      <dgm:spPr/>
    </dgm:pt>
    <dgm:pt modelId="{20220D78-0003-4D3A-B8C3-43CA15AE39EA}" type="pres">
      <dgm:prSet presAssocID="{62E5FDA9-4821-450C-AFF6-15C7A7BA3E21}" presName="node" presStyleLbl="node1" presStyleIdx="4" presStyleCnt="8" custScaleX="103522" custScaleY="96909">
        <dgm:presLayoutVars>
          <dgm:bulletEnabled val="1"/>
        </dgm:presLayoutVars>
      </dgm:prSet>
      <dgm:spPr/>
    </dgm:pt>
    <dgm:pt modelId="{FD80EB73-8998-4A6C-AAAE-58B607DF44E0}" type="pres">
      <dgm:prSet presAssocID="{62E5FDA9-4821-450C-AFF6-15C7A7BA3E21}" presName="dummy" presStyleCnt="0"/>
      <dgm:spPr/>
    </dgm:pt>
    <dgm:pt modelId="{4E94C1CC-25B3-4ACF-86C3-8ED63F646C82}" type="pres">
      <dgm:prSet presAssocID="{53276C97-827A-4441-89BB-946B33131A4A}" presName="sibTrans" presStyleLbl="sibTrans2D1" presStyleIdx="4" presStyleCnt="8"/>
      <dgm:spPr/>
    </dgm:pt>
    <dgm:pt modelId="{BDBFAA3E-91D9-4FB6-A7BD-85432F45D17B}" type="pres">
      <dgm:prSet presAssocID="{F2DED51A-E51C-4883-A36A-6D5AD3035BA8}" presName="node" presStyleLbl="node1" presStyleIdx="5" presStyleCnt="8" custScaleX="95108" custScaleY="96804">
        <dgm:presLayoutVars>
          <dgm:bulletEnabled val="1"/>
        </dgm:presLayoutVars>
      </dgm:prSet>
      <dgm:spPr/>
    </dgm:pt>
    <dgm:pt modelId="{068C45F7-D7E2-474F-AEA1-6BF4F92D501E}" type="pres">
      <dgm:prSet presAssocID="{F2DED51A-E51C-4883-A36A-6D5AD3035BA8}" presName="dummy" presStyleCnt="0"/>
      <dgm:spPr/>
    </dgm:pt>
    <dgm:pt modelId="{8E9DD704-E0D8-4DB5-A93B-ED9920E04E60}" type="pres">
      <dgm:prSet presAssocID="{7954D447-A4F0-4198-A056-77132C454ECD}" presName="sibTrans" presStyleLbl="sibTrans2D1" presStyleIdx="5" presStyleCnt="8"/>
      <dgm:spPr/>
    </dgm:pt>
    <dgm:pt modelId="{60BBA02F-D2CF-48C9-B3ED-35C185C0AF64}" type="pres">
      <dgm:prSet presAssocID="{993BBB83-065A-4D16-89D3-B98A27275691}" presName="node" presStyleLbl="node1" presStyleIdx="6" presStyleCnt="8" custScaleX="90181" custScaleY="88287">
        <dgm:presLayoutVars>
          <dgm:bulletEnabled val="1"/>
        </dgm:presLayoutVars>
      </dgm:prSet>
      <dgm:spPr/>
    </dgm:pt>
    <dgm:pt modelId="{C7F4974A-F58C-4C21-8451-3A7A5FD81014}" type="pres">
      <dgm:prSet presAssocID="{993BBB83-065A-4D16-89D3-B98A27275691}" presName="dummy" presStyleCnt="0"/>
      <dgm:spPr/>
    </dgm:pt>
    <dgm:pt modelId="{B21A3D16-3BFC-4727-A0FA-6D8C3FF0B708}" type="pres">
      <dgm:prSet presAssocID="{3435C0ED-C568-4BE1-81E9-15E511F75F41}" presName="sibTrans" presStyleLbl="sibTrans2D1" presStyleIdx="6" presStyleCnt="8"/>
      <dgm:spPr/>
    </dgm:pt>
    <dgm:pt modelId="{C1BC43E6-C968-448E-81B7-EE8BCEBE155C}" type="pres">
      <dgm:prSet presAssocID="{8AAF85C6-D7FD-490D-BDCF-D1F1EE3525A4}" presName="node" presStyleLbl="node1" presStyleIdx="7" presStyleCnt="8" custScaleX="77148" custScaleY="73417">
        <dgm:presLayoutVars>
          <dgm:bulletEnabled val="1"/>
        </dgm:presLayoutVars>
      </dgm:prSet>
      <dgm:spPr/>
    </dgm:pt>
    <dgm:pt modelId="{EA723D96-ADFB-4067-B590-CDF49EE77B0B}" type="pres">
      <dgm:prSet presAssocID="{8AAF85C6-D7FD-490D-BDCF-D1F1EE3525A4}" presName="dummy" presStyleCnt="0"/>
      <dgm:spPr/>
    </dgm:pt>
    <dgm:pt modelId="{B77A915B-218C-4A27-B1AC-29C362132493}" type="pres">
      <dgm:prSet presAssocID="{FBEC6F0E-51FA-49BC-88C9-A6491223AF0E}" presName="sibTrans" presStyleLbl="sibTrans2D1" presStyleIdx="7" presStyleCnt="8"/>
      <dgm:spPr/>
    </dgm:pt>
  </dgm:ptLst>
  <dgm:cxnLst>
    <dgm:cxn modelId="{D146FB03-9805-471B-95E1-E1F816A63165}" type="presOf" srcId="{1DD62B53-B6AA-4567-B739-ABB3958CDD6C}" destId="{70CBC0B3-BDDE-4585-93E1-A6B5096C463B}" srcOrd="0" destOrd="0" presId="urn:microsoft.com/office/officeart/2005/8/layout/radial6"/>
    <dgm:cxn modelId="{3F853804-6AE9-4C4C-995D-E7349940098B}" type="presOf" srcId="{700A8EC0-373D-4D39-BF55-E93132B3415C}" destId="{A29EE577-E14C-4396-A2F6-D19DC5FDA6D1}" srcOrd="0" destOrd="0" presId="urn:microsoft.com/office/officeart/2005/8/layout/radial6"/>
    <dgm:cxn modelId="{C9F80C10-81F0-4F97-890A-063D602E5CEA}" type="presOf" srcId="{BEA5F679-C1CE-4BFB-9925-74A9820A5448}" destId="{BE963F3E-6B18-4691-AEF0-B563944A347A}" srcOrd="0" destOrd="0" presId="urn:microsoft.com/office/officeart/2005/8/layout/radial6"/>
    <dgm:cxn modelId="{DFB79119-6DC8-47D5-9CF1-E56B8FB0C77B}" type="presOf" srcId="{9FB31ED7-9FD7-4E24-9C8D-017B08A4FC91}" destId="{98EFFFCD-F2DA-43B3-BF0B-6BDF1019B90F}" srcOrd="0" destOrd="0" presId="urn:microsoft.com/office/officeart/2005/8/layout/radial6"/>
    <dgm:cxn modelId="{46C1B421-E72B-4ACF-ADF4-7323F9E1E21F}" type="presOf" srcId="{3435C0ED-C568-4BE1-81E9-15E511F75F41}" destId="{B21A3D16-3BFC-4727-A0FA-6D8C3FF0B708}" srcOrd="0" destOrd="0" presId="urn:microsoft.com/office/officeart/2005/8/layout/radial6"/>
    <dgm:cxn modelId="{9AB2A522-933D-4026-87DC-3ECF22E1480C}" srcId="{BB6EF995-02C1-435C-8763-9E9FEB1E48D5}" destId="{8AAF85C6-D7FD-490D-BDCF-D1F1EE3525A4}" srcOrd="7" destOrd="0" parTransId="{45F27C46-7BC3-4BA8-ADA2-7117B6B0E106}" sibTransId="{FBEC6F0E-51FA-49BC-88C9-A6491223AF0E}"/>
    <dgm:cxn modelId="{3A97FC2A-FD86-4162-9467-8FCBF85F2BE3}" type="presOf" srcId="{A858BC5D-F72E-4737-B23D-E00C5EB63BAF}" destId="{D5374C61-8076-4B54-B622-A951A2936DAD}" srcOrd="0" destOrd="0" presId="urn:microsoft.com/office/officeart/2005/8/layout/radial6"/>
    <dgm:cxn modelId="{A69E002D-1614-481E-98E0-0CC65528000E}" srcId="{BB6EF995-02C1-435C-8763-9E9FEB1E48D5}" destId="{05323446-2441-485F-B927-4B2F7BDACCE6}" srcOrd="2" destOrd="0" parTransId="{B0AFB99D-6A48-405D-A411-A3DC1905D351}" sibTransId="{47CBAEB4-870D-467E-B821-114A102E1428}"/>
    <dgm:cxn modelId="{D06F442D-009F-4BFF-8596-90252AEB8027}" srcId="{BB6EF995-02C1-435C-8763-9E9FEB1E48D5}" destId="{F2DED51A-E51C-4883-A36A-6D5AD3035BA8}" srcOrd="5" destOrd="0" parTransId="{0687783D-D9AE-4D6B-8DCA-1DE928E06DDA}" sibTransId="{7954D447-A4F0-4198-A056-77132C454ECD}"/>
    <dgm:cxn modelId="{7E64FF3C-1EB0-4563-A7A1-59D9FC7E0C6B}" type="presOf" srcId="{47CBAEB4-870D-467E-B821-114A102E1428}" destId="{987A64E9-2AA4-44AD-B853-B5636EF45DA1}" srcOrd="0" destOrd="0" presId="urn:microsoft.com/office/officeart/2005/8/layout/radial6"/>
    <dgm:cxn modelId="{6CFD415D-13E7-47B1-9B40-B481C64A831C}" type="presOf" srcId="{05323446-2441-485F-B927-4B2F7BDACCE6}" destId="{210E77A7-29FF-4CD9-A6CF-F47F70293CD2}" srcOrd="0" destOrd="0" presId="urn:microsoft.com/office/officeart/2005/8/layout/radial6"/>
    <dgm:cxn modelId="{BD5B6765-2736-4CCC-A4CD-11209FBC0D05}" type="presOf" srcId="{8AAF85C6-D7FD-490D-BDCF-D1F1EE3525A4}" destId="{C1BC43E6-C968-448E-81B7-EE8BCEBE155C}" srcOrd="0" destOrd="0" presId="urn:microsoft.com/office/officeart/2005/8/layout/radial6"/>
    <dgm:cxn modelId="{17E66969-3CC8-4C41-A6FE-5344D725CA5C}" srcId="{BB6EF995-02C1-435C-8763-9E9FEB1E48D5}" destId="{993BBB83-065A-4D16-89D3-B98A27275691}" srcOrd="6" destOrd="0" parTransId="{11F139FB-5744-440D-83D3-D7901DA750B6}" sibTransId="{3435C0ED-C568-4BE1-81E9-15E511F75F41}"/>
    <dgm:cxn modelId="{30D6934A-D222-443B-9339-7DBFA8CD7931}" type="presOf" srcId="{7954D447-A4F0-4198-A056-77132C454ECD}" destId="{8E9DD704-E0D8-4DB5-A93B-ED9920E04E60}" srcOrd="0" destOrd="0" presId="urn:microsoft.com/office/officeart/2005/8/layout/radial6"/>
    <dgm:cxn modelId="{8236E34B-D2FC-493B-8204-DD44116D4EE1}" type="presOf" srcId="{F2DED51A-E51C-4883-A36A-6D5AD3035BA8}" destId="{BDBFAA3E-91D9-4FB6-A7BD-85432F45D17B}" srcOrd="0" destOrd="0" presId="urn:microsoft.com/office/officeart/2005/8/layout/radial6"/>
    <dgm:cxn modelId="{5783074C-BFA2-4E96-A178-CA8A5883BB4A}" srcId="{BB6EF995-02C1-435C-8763-9E9FEB1E48D5}" destId="{BEA5F679-C1CE-4BFB-9925-74A9820A5448}" srcOrd="0" destOrd="0" parTransId="{F35A98A3-7C9D-4B93-9955-A19F75876E18}" sibTransId="{2D2CE7F2-C152-4D37-8557-A36E496D6C15}"/>
    <dgm:cxn modelId="{E8799F70-26C4-4C1B-B90E-0F89C1CB6CC9}" srcId="{BB6EF995-02C1-435C-8763-9E9FEB1E48D5}" destId="{700A8EC0-373D-4D39-BF55-E93132B3415C}" srcOrd="3" destOrd="0" parTransId="{4BFE16F1-B955-4F83-83C6-DB383411F988}" sibTransId="{A858BC5D-F72E-4737-B23D-E00C5EB63BAF}"/>
    <dgm:cxn modelId="{C31AD751-3478-4C31-A34F-83B2D918DBAE}" type="presOf" srcId="{BB6EF995-02C1-435C-8763-9E9FEB1E48D5}" destId="{9383A956-7893-4072-B873-FD36964685F7}" srcOrd="0" destOrd="0" presId="urn:microsoft.com/office/officeart/2005/8/layout/radial6"/>
    <dgm:cxn modelId="{BB912459-B09F-47CA-AE69-47D071F668F0}" srcId="{BB6EF995-02C1-435C-8763-9E9FEB1E48D5}" destId="{62E5FDA9-4821-450C-AFF6-15C7A7BA3E21}" srcOrd="4" destOrd="0" parTransId="{E27C179F-6515-4CFB-80AB-342D7B0DAC9C}" sibTransId="{53276C97-827A-4441-89BB-946B33131A4A}"/>
    <dgm:cxn modelId="{43EFB159-7233-476A-BBBA-B76D2977DAF9}" type="presOf" srcId="{5E635150-B8F7-4F96-846F-AD6C2C57DD22}" destId="{82F83B8F-98B2-460A-BF74-08848907736F}" srcOrd="0" destOrd="0" presId="urn:microsoft.com/office/officeart/2005/8/layout/radial6"/>
    <dgm:cxn modelId="{CCB45E7D-7A3D-40E7-B9EC-2E3910CA6511}" type="presOf" srcId="{53276C97-827A-4441-89BB-946B33131A4A}" destId="{4E94C1CC-25B3-4ACF-86C3-8ED63F646C82}" srcOrd="0" destOrd="0" presId="urn:microsoft.com/office/officeart/2005/8/layout/radial6"/>
    <dgm:cxn modelId="{5E5B1E85-1A1C-49A0-A4EC-A6F141B8C826}" type="presOf" srcId="{62E5FDA9-4821-450C-AFF6-15C7A7BA3E21}" destId="{20220D78-0003-4D3A-B8C3-43CA15AE39EA}" srcOrd="0" destOrd="0" presId="urn:microsoft.com/office/officeart/2005/8/layout/radial6"/>
    <dgm:cxn modelId="{13820393-0C00-4C6D-90F7-2E8C72A1B6EA}" srcId="{BB6EF995-02C1-435C-8763-9E9FEB1E48D5}" destId="{1DD62B53-B6AA-4567-B739-ABB3958CDD6C}" srcOrd="1" destOrd="0" parTransId="{1F0DA401-75D9-471F-AFF3-B6FA1B4F0EAC}" sibTransId="{5E635150-B8F7-4F96-846F-AD6C2C57DD22}"/>
    <dgm:cxn modelId="{FED2A496-0A76-47D6-947A-C23F14F3F660}" type="presOf" srcId="{FBEC6F0E-51FA-49BC-88C9-A6491223AF0E}" destId="{B77A915B-218C-4A27-B1AC-29C362132493}" srcOrd="0" destOrd="0" presId="urn:microsoft.com/office/officeart/2005/8/layout/radial6"/>
    <dgm:cxn modelId="{6929889E-810D-4375-9A04-56B693B34080}" type="presOf" srcId="{2D2CE7F2-C152-4D37-8557-A36E496D6C15}" destId="{80F796F4-AED4-410B-A771-07D06F9833B0}" srcOrd="0" destOrd="0" presId="urn:microsoft.com/office/officeart/2005/8/layout/radial6"/>
    <dgm:cxn modelId="{231CF7B7-E72C-4C3F-AC14-ED89AF8A5BFD}" type="presOf" srcId="{993BBB83-065A-4D16-89D3-B98A27275691}" destId="{60BBA02F-D2CF-48C9-B3ED-35C185C0AF64}" srcOrd="0" destOrd="0" presId="urn:microsoft.com/office/officeart/2005/8/layout/radial6"/>
    <dgm:cxn modelId="{C93D72D1-2B61-4A5F-9752-F17BB857D9D8}" srcId="{9FB31ED7-9FD7-4E24-9C8D-017B08A4FC91}" destId="{BB6EF995-02C1-435C-8763-9E9FEB1E48D5}" srcOrd="0" destOrd="0" parTransId="{285459B0-8892-4CFB-BCB7-94BF56AAC980}" sibTransId="{0FFD751D-A1FA-4463-8309-089FA47C0A52}"/>
    <dgm:cxn modelId="{8424A160-0764-4911-B101-C94DC9419AF9}" type="presParOf" srcId="{98EFFFCD-F2DA-43B3-BF0B-6BDF1019B90F}" destId="{9383A956-7893-4072-B873-FD36964685F7}" srcOrd="0" destOrd="0" presId="urn:microsoft.com/office/officeart/2005/8/layout/radial6"/>
    <dgm:cxn modelId="{4384B409-7D02-4291-B0F3-7C217CBEECB1}" type="presParOf" srcId="{98EFFFCD-F2DA-43B3-BF0B-6BDF1019B90F}" destId="{BE963F3E-6B18-4691-AEF0-B563944A347A}" srcOrd="1" destOrd="0" presId="urn:microsoft.com/office/officeart/2005/8/layout/radial6"/>
    <dgm:cxn modelId="{937DDEFF-530A-414D-8A8C-DC17E49B9ECB}" type="presParOf" srcId="{98EFFFCD-F2DA-43B3-BF0B-6BDF1019B90F}" destId="{65B9BD07-E669-472F-B8E3-5D13D25E201D}" srcOrd="2" destOrd="0" presId="urn:microsoft.com/office/officeart/2005/8/layout/radial6"/>
    <dgm:cxn modelId="{E0489A67-E42C-48F8-8620-0836B85E8460}" type="presParOf" srcId="{98EFFFCD-F2DA-43B3-BF0B-6BDF1019B90F}" destId="{80F796F4-AED4-410B-A771-07D06F9833B0}" srcOrd="3" destOrd="0" presId="urn:microsoft.com/office/officeart/2005/8/layout/radial6"/>
    <dgm:cxn modelId="{6A0FFA23-9C4F-4CDC-A85C-AFA0A98D7135}" type="presParOf" srcId="{98EFFFCD-F2DA-43B3-BF0B-6BDF1019B90F}" destId="{70CBC0B3-BDDE-4585-93E1-A6B5096C463B}" srcOrd="4" destOrd="0" presId="urn:microsoft.com/office/officeart/2005/8/layout/radial6"/>
    <dgm:cxn modelId="{35F64D31-46DF-4211-AD3F-539F7CF50ED1}" type="presParOf" srcId="{98EFFFCD-F2DA-43B3-BF0B-6BDF1019B90F}" destId="{40E9FD63-A91A-4947-85CB-66BD8062F746}" srcOrd="5" destOrd="0" presId="urn:microsoft.com/office/officeart/2005/8/layout/radial6"/>
    <dgm:cxn modelId="{C62FA694-9306-4254-86E1-3DB3711F3EB8}" type="presParOf" srcId="{98EFFFCD-F2DA-43B3-BF0B-6BDF1019B90F}" destId="{82F83B8F-98B2-460A-BF74-08848907736F}" srcOrd="6" destOrd="0" presId="urn:microsoft.com/office/officeart/2005/8/layout/radial6"/>
    <dgm:cxn modelId="{4D83251B-2EFF-416A-BDB4-5295623C866B}" type="presParOf" srcId="{98EFFFCD-F2DA-43B3-BF0B-6BDF1019B90F}" destId="{210E77A7-29FF-4CD9-A6CF-F47F70293CD2}" srcOrd="7" destOrd="0" presId="urn:microsoft.com/office/officeart/2005/8/layout/radial6"/>
    <dgm:cxn modelId="{78069FAE-137B-4266-B693-4FF067C66C5A}" type="presParOf" srcId="{98EFFFCD-F2DA-43B3-BF0B-6BDF1019B90F}" destId="{21CFECF6-2F13-4DE1-9999-42AE8787540C}" srcOrd="8" destOrd="0" presId="urn:microsoft.com/office/officeart/2005/8/layout/radial6"/>
    <dgm:cxn modelId="{229AA906-1AD1-4DAB-AC7B-C007895A3B3F}" type="presParOf" srcId="{98EFFFCD-F2DA-43B3-BF0B-6BDF1019B90F}" destId="{987A64E9-2AA4-44AD-B853-B5636EF45DA1}" srcOrd="9" destOrd="0" presId="urn:microsoft.com/office/officeart/2005/8/layout/radial6"/>
    <dgm:cxn modelId="{8F795C6F-076C-4E78-A243-A54F1D252CE9}" type="presParOf" srcId="{98EFFFCD-F2DA-43B3-BF0B-6BDF1019B90F}" destId="{A29EE577-E14C-4396-A2F6-D19DC5FDA6D1}" srcOrd="10" destOrd="0" presId="urn:microsoft.com/office/officeart/2005/8/layout/radial6"/>
    <dgm:cxn modelId="{13615A2C-95B6-4727-9836-0931F5B2F022}" type="presParOf" srcId="{98EFFFCD-F2DA-43B3-BF0B-6BDF1019B90F}" destId="{BAFE0C5C-6E16-46E5-8BF0-03E8F1A35BC2}" srcOrd="11" destOrd="0" presId="urn:microsoft.com/office/officeart/2005/8/layout/radial6"/>
    <dgm:cxn modelId="{07212DC3-C7F6-4451-AA4C-D4302D858E39}" type="presParOf" srcId="{98EFFFCD-F2DA-43B3-BF0B-6BDF1019B90F}" destId="{D5374C61-8076-4B54-B622-A951A2936DAD}" srcOrd="12" destOrd="0" presId="urn:microsoft.com/office/officeart/2005/8/layout/radial6"/>
    <dgm:cxn modelId="{3928B512-2938-44AF-AB94-BB086AEA4729}" type="presParOf" srcId="{98EFFFCD-F2DA-43B3-BF0B-6BDF1019B90F}" destId="{20220D78-0003-4D3A-B8C3-43CA15AE39EA}" srcOrd="13" destOrd="0" presId="urn:microsoft.com/office/officeart/2005/8/layout/radial6"/>
    <dgm:cxn modelId="{DF72900E-9C06-495F-8C39-9EFBE9A2CAA0}" type="presParOf" srcId="{98EFFFCD-F2DA-43B3-BF0B-6BDF1019B90F}" destId="{FD80EB73-8998-4A6C-AAAE-58B607DF44E0}" srcOrd="14" destOrd="0" presId="urn:microsoft.com/office/officeart/2005/8/layout/radial6"/>
    <dgm:cxn modelId="{C5A1939E-C897-47A5-ADD9-FA875092CEFB}" type="presParOf" srcId="{98EFFFCD-F2DA-43B3-BF0B-6BDF1019B90F}" destId="{4E94C1CC-25B3-4ACF-86C3-8ED63F646C82}" srcOrd="15" destOrd="0" presId="urn:microsoft.com/office/officeart/2005/8/layout/radial6"/>
    <dgm:cxn modelId="{28530AA8-20E6-4681-BDBB-09E432C9E2E8}" type="presParOf" srcId="{98EFFFCD-F2DA-43B3-BF0B-6BDF1019B90F}" destId="{BDBFAA3E-91D9-4FB6-A7BD-85432F45D17B}" srcOrd="16" destOrd="0" presId="urn:microsoft.com/office/officeart/2005/8/layout/radial6"/>
    <dgm:cxn modelId="{4CEEF0D5-47F8-4E07-90AE-472E634FE9B1}" type="presParOf" srcId="{98EFFFCD-F2DA-43B3-BF0B-6BDF1019B90F}" destId="{068C45F7-D7E2-474F-AEA1-6BF4F92D501E}" srcOrd="17" destOrd="0" presId="urn:microsoft.com/office/officeart/2005/8/layout/radial6"/>
    <dgm:cxn modelId="{6C4A5426-D8E7-47D6-856E-03C67FC81650}" type="presParOf" srcId="{98EFFFCD-F2DA-43B3-BF0B-6BDF1019B90F}" destId="{8E9DD704-E0D8-4DB5-A93B-ED9920E04E60}" srcOrd="18" destOrd="0" presId="urn:microsoft.com/office/officeart/2005/8/layout/radial6"/>
    <dgm:cxn modelId="{A72215AF-7733-4ABB-9E9A-31AA1EB18664}" type="presParOf" srcId="{98EFFFCD-F2DA-43B3-BF0B-6BDF1019B90F}" destId="{60BBA02F-D2CF-48C9-B3ED-35C185C0AF64}" srcOrd="19" destOrd="0" presId="urn:microsoft.com/office/officeart/2005/8/layout/radial6"/>
    <dgm:cxn modelId="{66BEB71A-5BC4-4CBB-AFFD-2427CD1CEDCD}" type="presParOf" srcId="{98EFFFCD-F2DA-43B3-BF0B-6BDF1019B90F}" destId="{C7F4974A-F58C-4C21-8451-3A7A5FD81014}" srcOrd="20" destOrd="0" presId="urn:microsoft.com/office/officeart/2005/8/layout/radial6"/>
    <dgm:cxn modelId="{FD01601E-0B7B-4DED-B7E9-4A7B4294B78A}" type="presParOf" srcId="{98EFFFCD-F2DA-43B3-BF0B-6BDF1019B90F}" destId="{B21A3D16-3BFC-4727-A0FA-6D8C3FF0B708}" srcOrd="21" destOrd="0" presId="urn:microsoft.com/office/officeart/2005/8/layout/radial6"/>
    <dgm:cxn modelId="{77B2F1F0-10FE-41EF-B945-1EC938E91B8A}" type="presParOf" srcId="{98EFFFCD-F2DA-43B3-BF0B-6BDF1019B90F}" destId="{C1BC43E6-C968-448E-81B7-EE8BCEBE155C}" srcOrd="22" destOrd="0" presId="urn:microsoft.com/office/officeart/2005/8/layout/radial6"/>
    <dgm:cxn modelId="{3C952E3B-E364-4A90-B087-55A2EED7C1D3}" type="presParOf" srcId="{98EFFFCD-F2DA-43B3-BF0B-6BDF1019B90F}" destId="{EA723D96-ADFB-4067-B590-CDF49EE77B0B}" srcOrd="23" destOrd="0" presId="urn:microsoft.com/office/officeart/2005/8/layout/radial6"/>
    <dgm:cxn modelId="{835FCE9E-BD73-4BF8-8715-C66B497B9074}" type="presParOf" srcId="{98EFFFCD-F2DA-43B3-BF0B-6BDF1019B90F}" destId="{B77A915B-218C-4A27-B1AC-29C362132493}" srcOrd="24" destOrd="0" presId="urn:microsoft.com/office/officeart/2005/8/layout/radial6"/>
  </dgm:cxnLst>
  <dgm:bg>
    <a:noFill/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FB31ED7-9FD7-4E24-9C8D-017B08A4FC91}" type="doc">
      <dgm:prSet loTypeId="urn:microsoft.com/office/officeart/2005/8/layout/radial6" loCatId="cycle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l-GR"/>
        </a:p>
      </dgm:t>
    </dgm:pt>
    <dgm:pt modelId="{BB6EF995-02C1-435C-8763-9E9FEB1E48D5}">
      <dgm:prSet phldrT="[Κείμενο]" custT="1"/>
      <dgm:spPr>
        <a:solidFill>
          <a:srgbClr val="002060"/>
        </a:solidFill>
      </dgm:spPr>
      <dgm:t>
        <a:bodyPr/>
        <a:lstStyle/>
        <a:p>
          <a:r>
            <a:rPr lang="el-GR" sz="2000" dirty="0">
              <a:latin typeface="Times New Roman" panose="02020603050405020304" pitchFamily="18" charset="0"/>
              <a:cs typeface="Times New Roman" panose="02020603050405020304" pitchFamily="18" charset="0"/>
            </a:rPr>
            <a:t>Διασκέδαση</a:t>
          </a:r>
        </a:p>
      </dgm:t>
    </dgm:pt>
    <dgm:pt modelId="{285459B0-8892-4CFB-BCB7-94BF56AAC980}" type="parTrans" cxnId="{C93D72D1-2B61-4A5F-9752-F17BB857D9D8}">
      <dgm:prSet/>
      <dgm:spPr/>
      <dgm:t>
        <a:bodyPr/>
        <a:lstStyle/>
        <a:p>
          <a:endParaRPr lang="el-GR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FFD751D-A1FA-4463-8309-089FA47C0A52}" type="sibTrans" cxnId="{C93D72D1-2B61-4A5F-9752-F17BB857D9D8}">
      <dgm:prSet/>
      <dgm:spPr/>
      <dgm:t>
        <a:bodyPr/>
        <a:lstStyle/>
        <a:p>
          <a:endParaRPr lang="el-GR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EA5F679-C1CE-4BFB-9925-74A9820A5448}">
      <dgm:prSet phldrT="[Κείμενο]" custT="1"/>
      <dgm:spPr>
        <a:solidFill>
          <a:srgbClr val="002060"/>
        </a:solidFill>
      </dgm:spPr>
      <dgm:t>
        <a:bodyPr/>
        <a:lstStyle/>
        <a:p>
          <a:r>
            <a:rPr lang="el-GR" sz="2800" dirty="0">
              <a:latin typeface="Times New Roman" panose="02020603050405020304" pitchFamily="18" charset="0"/>
              <a:cs typeface="Times New Roman" panose="02020603050405020304" pitchFamily="18" charset="0"/>
            </a:rPr>
            <a:t>91.51%</a:t>
          </a:r>
        </a:p>
      </dgm:t>
    </dgm:pt>
    <dgm:pt modelId="{F35A98A3-7C9D-4B93-9955-A19F75876E18}" type="parTrans" cxnId="{5783074C-BFA2-4E96-A178-CA8A5883BB4A}">
      <dgm:prSet/>
      <dgm:spPr/>
      <dgm:t>
        <a:bodyPr/>
        <a:lstStyle/>
        <a:p>
          <a:endParaRPr lang="el-GR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D2CE7F2-C152-4D37-8557-A36E496D6C15}" type="sibTrans" cxnId="{5783074C-BFA2-4E96-A178-CA8A5883BB4A}">
      <dgm:prSet/>
      <dgm:spPr>
        <a:solidFill>
          <a:srgbClr val="002060"/>
        </a:solidFill>
      </dgm:spPr>
      <dgm:t>
        <a:bodyPr/>
        <a:lstStyle/>
        <a:p>
          <a:endParaRPr lang="el-GR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DD62B53-B6AA-4567-B739-ABB3958CDD6C}">
      <dgm:prSet phldrT="[Κείμενο]" custT="1"/>
      <dgm:spPr>
        <a:solidFill>
          <a:srgbClr val="002060"/>
        </a:solidFill>
      </dgm:spPr>
      <dgm:t>
        <a:bodyPr/>
        <a:lstStyle/>
        <a:p>
          <a:r>
            <a:rPr lang="el-GR" sz="2400" dirty="0">
              <a:latin typeface="Times New Roman" panose="02020603050405020304" pitchFamily="18" charset="0"/>
              <a:cs typeface="Times New Roman" panose="02020603050405020304" pitchFamily="18" charset="0"/>
            </a:rPr>
            <a:t>86.79%</a:t>
          </a:r>
        </a:p>
      </dgm:t>
    </dgm:pt>
    <dgm:pt modelId="{1F0DA401-75D9-471F-AFF3-B6FA1B4F0EAC}" type="parTrans" cxnId="{13820393-0C00-4C6D-90F7-2E8C72A1B6EA}">
      <dgm:prSet/>
      <dgm:spPr/>
      <dgm:t>
        <a:bodyPr/>
        <a:lstStyle/>
        <a:p>
          <a:endParaRPr lang="el-GR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E635150-B8F7-4F96-846F-AD6C2C57DD22}" type="sibTrans" cxnId="{13820393-0C00-4C6D-90F7-2E8C72A1B6EA}">
      <dgm:prSet/>
      <dgm:spPr>
        <a:solidFill>
          <a:srgbClr val="002060"/>
        </a:solidFill>
      </dgm:spPr>
      <dgm:t>
        <a:bodyPr/>
        <a:lstStyle/>
        <a:p>
          <a:endParaRPr lang="el-GR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93BBB83-065A-4D16-89D3-B98A27275691}">
      <dgm:prSet phldrT="[Κείμενο]" custT="1"/>
      <dgm:spPr>
        <a:solidFill>
          <a:srgbClr val="002060"/>
        </a:solidFill>
      </dgm:spPr>
      <dgm:t>
        <a:bodyPr/>
        <a:lstStyle/>
        <a:p>
          <a:r>
            <a:rPr lang="el-GR" sz="2000" dirty="0">
              <a:latin typeface="Times New Roman" panose="02020603050405020304" pitchFamily="18" charset="0"/>
              <a:cs typeface="Times New Roman" panose="02020603050405020304" pitchFamily="18" charset="0"/>
            </a:rPr>
            <a:t>73.58%</a:t>
          </a:r>
        </a:p>
      </dgm:t>
    </dgm:pt>
    <dgm:pt modelId="{11F139FB-5744-440D-83D3-D7901DA750B6}" type="parTrans" cxnId="{17E66969-3CC8-4C41-A6FE-5344D725CA5C}">
      <dgm:prSet/>
      <dgm:spPr/>
      <dgm:t>
        <a:bodyPr/>
        <a:lstStyle/>
        <a:p>
          <a:endParaRPr lang="el-GR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435C0ED-C568-4BE1-81E9-15E511F75F41}" type="sibTrans" cxnId="{17E66969-3CC8-4C41-A6FE-5344D725CA5C}">
      <dgm:prSet/>
      <dgm:spPr>
        <a:solidFill>
          <a:srgbClr val="002060"/>
        </a:solidFill>
      </dgm:spPr>
      <dgm:t>
        <a:bodyPr/>
        <a:lstStyle/>
        <a:p>
          <a:endParaRPr lang="el-GR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AAF85C6-D7FD-490D-BDCF-D1F1EE3525A4}">
      <dgm:prSet phldrT="[Κείμενο]" custT="1"/>
      <dgm:spPr>
        <a:solidFill>
          <a:srgbClr val="002060"/>
        </a:solidFill>
      </dgm:spPr>
      <dgm:t>
        <a:bodyPr/>
        <a:lstStyle/>
        <a:p>
          <a:r>
            <a:rPr lang="el-GR" sz="1200" dirty="0">
              <a:latin typeface="Times New Roman" panose="02020603050405020304" pitchFamily="18" charset="0"/>
              <a:cs typeface="Times New Roman" panose="02020603050405020304" pitchFamily="18" charset="0"/>
            </a:rPr>
            <a:t>30.19%</a:t>
          </a:r>
        </a:p>
      </dgm:t>
    </dgm:pt>
    <dgm:pt modelId="{45F27C46-7BC3-4BA8-ADA2-7117B6B0E106}" type="parTrans" cxnId="{9AB2A522-933D-4026-87DC-3ECF22E1480C}">
      <dgm:prSet/>
      <dgm:spPr/>
      <dgm:t>
        <a:bodyPr/>
        <a:lstStyle/>
        <a:p>
          <a:endParaRPr lang="el-GR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BEC6F0E-51FA-49BC-88C9-A6491223AF0E}" type="sibTrans" cxnId="{9AB2A522-933D-4026-87DC-3ECF22E1480C}">
      <dgm:prSet/>
      <dgm:spPr>
        <a:solidFill>
          <a:srgbClr val="002060"/>
        </a:solidFill>
        <a:ln>
          <a:solidFill>
            <a:srgbClr val="002060"/>
          </a:solidFill>
        </a:ln>
      </dgm:spPr>
      <dgm:t>
        <a:bodyPr/>
        <a:lstStyle/>
        <a:p>
          <a:endParaRPr lang="el-GR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2DED51A-E51C-4883-A36A-6D5AD3035BA8}">
      <dgm:prSet phldrT="[Κείμενο]" custT="1"/>
      <dgm:spPr>
        <a:solidFill>
          <a:srgbClr val="002060"/>
        </a:solidFill>
      </dgm:spPr>
      <dgm:t>
        <a:bodyPr/>
        <a:lstStyle/>
        <a:p>
          <a:r>
            <a:rPr lang="el-GR" sz="2000" dirty="0">
              <a:latin typeface="Times New Roman" panose="02020603050405020304" pitchFamily="18" charset="0"/>
              <a:cs typeface="Times New Roman" panose="02020603050405020304" pitchFamily="18" charset="0"/>
            </a:rPr>
            <a:t>75.47%</a:t>
          </a:r>
        </a:p>
      </dgm:t>
    </dgm:pt>
    <dgm:pt modelId="{0687783D-D9AE-4D6B-8DCA-1DE928E06DDA}" type="parTrans" cxnId="{D06F442D-009F-4BFF-8596-90252AEB8027}">
      <dgm:prSet/>
      <dgm:spPr/>
      <dgm:t>
        <a:bodyPr/>
        <a:lstStyle/>
        <a:p>
          <a:endParaRPr lang="el-GR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954D447-A4F0-4198-A056-77132C454ECD}" type="sibTrans" cxnId="{D06F442D-009F-4BFF-8596-90252AEB8027}">
      <dgm:prSet/>
      <dgm:spPr>
        <a:solidFill>
          <a:srgbClr val="002060"/>
        </a:solidFill>
      </dgm:spPr>
      <dgm:t>
        <a:bodyPr/>
        <a:lstStyle/>
        <a:p>
          <a:endParaRPr lang="el-GR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2B9BF8C-B22D-4DCB-B987-6C4A0A6A2D32}">
      <dgm:prSet phldrT="[Κείμενο]" custT="1"/>
      <dgm:spPr>
        <a:solidFill>
          <a:srgbClr val="002060"/>
        </a:solidFill>
      </dgm:spPr>
      <dgm:t>
        <a:bodyPr/>
        <a:lstStyle/>
        <a:p>
          <a:r>
            <a:rPr lang="el-GR" sz="2000" dirty="0">
              <a:latin typeface="Times New Roman" panose="02020603050405020304" pitchFamily="18" charset="0"/>
              <a:cs typeface="Times New Roman" panose="02020603050405020304" pitchFamily="18" charset="0"/>
            </a:rPr>
            <a:t>80.19%</a:t>
          </a:r>
        </a:p>
      </dgm:t>
    </dgm:pt>
    <dgm:pt modelId="{465CD1AD-E2C0-420F-A674-7D55C2973393}" type="parTrans" cxnId="{C44523D2-413D-4DA3-AC26-542A73B1450E}">
      <dgm:prSet/>
      <dgm:spPr/>
      <dgm:t>
        <a:bodyPr/>
        <a:lstStyle/>
        <a:p>
          <a:endParaRPr lang="el-GR"/>
        </a:p>
      </dgm:t>
    </dgm:pt>
    <dgm:pt modelId="{5EF1A7F5-7C96-4C90-8548-05680F6C5B5A}" type="sibTrans" cxnId="{C44523D2-413D-4DA3-AC26-542A73B1450E}">
      <dgm:prSet/>
      <dgm:spPr>
        <a:solidFill>
          <a:srgbClr val="002060"/>
        </a:solidFill>
      </dgm:spPr>
      <dgm:t>
        <a:bodyPr/>
        <a:lstStyle/>
        <a:p>
          <a:endParaRPr lang="el-GR"/>
        </a:p>
      </dgm:t>
    </dgm:pt>
    <dgm:pt modelId="{98EFFFCD-F2DA-43B3-BF0B-6BDF1019B90F}" type="pres">
      <dgm:prSet presAssocID="{9FB31ED7-9FD7-4E24-9C8D-017B08A4FC91}" presName="Name0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9383A956-7893-4072-B873-FD36964685F7}" type="pres">
      <dgm:prSet presAssocID="{BB6EF995-02C1-435C-8763-9E9FEB1E48D5}" presName="centerShape" presStyleLbl="node0" presStyleIdx="0" presStyleCnt="1"/>
      <dgm:spPr/>
    </dgm:pt>
    <dgm:pt modelId="{BE963F3E-6B18-4691-AEF0-B563944A347A}" type="pres">
      <dgm:prSet presAssocID="{BEA5F679-C1CE-4BFB-9925-74A9820A5448}" presName="node" presStyleLbl="node1" presStyleIdx="0" presStyleCnt="6" custScaleX="130715" custScaleY="129230">
        <dgm:presLayoutVars>
          <dgm:bulletEnabled val="1"/>
        </dgm:presLayoutVars>
      </dgm:prSet>
      <dgm:spPr/>
    </dgm:pt>
    <dgm:pt modelId="{65B9BD07-E669-472F-B8E3-5D13D25E201D}" type="pres">
      <dgm:prSet presAssocID="{BEA5F679-C1CE-4BFB-9925-74A9820A5448}" presName="dummy" presStyleCnt="0"/>
      <dgm:spPr/>
    </dgm:pt>
    <dgm:pt modelId="{80F796F4-AED4-410B-A771-07D06F9833B0}" type="pres">
      <dgm:prSet presAssocID="{2D2CE7F2-C152-4D37-8557-A36E496D6C15}" presName="sibTrans" presStyleLbl="sibTrans2D1" presStyleIdx="0" presStyleCnt="6"/>
      <dgm:spPr/>
    </dgm:pt>
    <dgm:pt modelId="{70CBC0B3-BDDE-4585-93E1-A6B5096C463B}" type="pres">
      <dgm:prSet presAssocID="{1DD62B53-B6AA-4567-B739-ABB3958CDD6C}" presName="node" presStyleLbl="node1" presStyleIdx="1" presStyleCnt="6" custScaleX="113704" custScaleY="115909">
        <dgm:presLayoutVars>
          <dgm:bulletEnabled val="1"/>
        </dgm:presLayoutVars>
      </dgm:prSet>
      <dgm:spPr/>
    </dgm:pt>
    <dgm:pt modelId="{40E9FD63-A91A-4947-85CB-66BD8062F746}" type="pres">
      <dgm:prSet presAssocID="{1DD62B53-B6AA-4567-B739-ABB3958CDD6C}" presName="dummy" presStyleCnt="0"/>
      <dgm:spPr/>
    </dgm:pt>
    <dgm:pt modelId="{82F83B8F-98B2-460A-BF74-08848907736F}" type="pres">
      <dgm:prSet presAssocID="{5E635150-B8F7-4F96-846F-AD6C2C57DD22}" presName="sibTrans" presStyleLbl="sibTrans2D1" presStyleIdx="1" presStyleCnt="6"/>
      <dgm:spPr/>
    </dgm:pt>
    <dgm:pt modelId="{5474AD44-AEAC-420F-B7F3-97A19403446B}" type="pres">
      <dgm:prSet presAssocID="{02B9BF8C-B22D-4DCB-B987-6C4A0A6A2D32}" presName="node" presStyleLbl="node1" presStyleIdx="2" presStyleCnt="6" custScaleX="107470" custScaleY="107833">
        <dgm:presLayoutVars>
          <dgm:bulletEnabled val="1"/>
        </dgm:presLayoutVars>
      </dgm:prSet>
      <dgm:spPr/>
    </dgm:pt>
    <dgm:pt modelId="{E29B4DC6-0654-41D4-8FA0-02525622DE57}" type="pres">
      <dgm:prSet presAssocID="{02B9BF8C-B22D-4DCB-B987-6C4A0A6A2D32}" presName="dummy" presStyleCnt="0"/>
      <dgm:spPr/>
    </dgm:pt>
    <dgm:pt modelId="{598FF0E8-FDE1-48F1-AA1A-216AF8BD6398}" type="pres">
      <dgm:prSet presAssocID="{5EF1A7F5-7C96-4C90-8548-05680F6C5B5A}" presName="sibTrans" presStyleLbl="sibTrans2D1" presStyleIdx="2" presStyleCnt="6"/>
      <dgm:spPr/>
    </dgm:pt>
    <dgm:pt modelId="{BDBFAA3E-91D9-4FB6-A7BD-85432F45D17B}" type="pres">
      <dgm:prSet presAssocID="{F2DED51A-E51C-4883-A36A-6D5AD3035BA8}" presName="node" presStyleLbl="node1" presStyleIdx="3" presStyleCnt="6" custScaleX="100930" custScaleY="101107">
        <dgm:presLayoutVars>
          <dgm:bulletEnabled val="1"/>
        </dgm:presLayoutVars>
      </dgm:prSet>
      <dgm:spPr/>
    </dgm:pt>
    <dgm:pt modelId="{068C45F7-D7E2-474F-AEA1-6BF4F92D501E}" type="pres">
      <dgm:prSet presAssocID="{F2DED51A-E51C-4883-A36A-6D5AD3035BA8}" presName="dummy" presStyleCnt="0"/>
      <dgm:spPr/>
    </dgm:pt>
    <dgm:pt modelId="{8E9DD704-E0D8-4DB5-A93B-ED9920E04E60}" type="pres">
      <dgm:prSet presAssocID="{7954D447-A4F0-4198-A056-77132C454ECD}" presName="sibTrans" presStyleLbl="sibTrans2D1" presStyleIdx="3" presStyleCnt="6"/>
      <dgm:spPr/>
    </dgm:pt>
    <dgm:pt modelId="{60BBA02F-D2CF-48C9-B3ED-35C185C0AF64}" type="pres">
      <dgm:prSet presAssocID="{993BBB83-065A-4D16-89D3-B98A27275691}" presName="node" presStyleLbl="node1" presStyleIdx="4" presStyleCnt="6" custScaleX="97969" custScaleY="96480">
        <dgm:presLayoutVars>
          <dgm:bulletEnabled val="1"/>
        </dgm:presLayoutVars>
      </dgm:prSet>
      <dgm:spPr/>
    </dgm:pt>
    <dgm:pt modelId="{C7F4974A-F58C-4C21-8451-3A7A5FD81014}" type="pres">
      <dgm:prSet presAssocID="{993BBB83-065A-4D16-89D3-B98A27275691}" presName="dummy" presStyleCnt="0"/>
      <dgm:spPr/>
    </dgm:pt>
    <dgm:pt modelId="{B21A3D16-3BFC-4727-A0FA-6D8C3FF0B708}" type="pres">
      <dgm:prSet presAssocID="{3435C0ED-C568-4BE1-81E9-15E511F75F41}" presName="sibTrans" presStyleLbl="sibTrans2D1" presStyleIdx="4" presStyleCnt="6"/>
      <dgm:spPr/>
    </dgm:pt>
    <dgm:pt modelId="{C1BC43E6-C968-448E-81B7-EE8BCEBE155C}" type="pres">
      <dgm:prSet presAssocID="{8AAF85C6-D7FD-490D-BDCF-D1F1EE3525A4}" presName="node" presStyleLbl="node1" presStyleIdx="5" presStyleCnt="6" custScaleX="56895" custScaleY="58814">
        <dgm:presLayoutVars>
          <dgm:bulletEnabled val="1"/>
        </dgm:presLayoutVars>
      </dgm:prSet>
      <dgm:spPr/>
    </dgm:pt>
    <dgm:pt modelId="{EA723D96-ADFB-4067-B590-CDF49EE77B0B}" type="pres">
      <dgm:prSet presAssocID="{8AAF85C6-D7FD-490D-BDCF-D1F1EE3525A4}" presName="dummy" presStyleCnt="0"/>
      <dgm:spPr/>
    </dgm:pt>
    <dgm:pt modelId="{B77A915B-218C-4A27-B1AC-29C362132493}" type="pres">
      <dgm:prSet presAssocID="{FBEC6F0E-51FA-49BC-88C9-A6491223AF0E}" presName="sibTrans" presStyleLbl="sibTrans2D1" presStyleIdx="5" presStyleCnt="6"/>
      <dgm:spPr/>
    </dgm:pt>
  </dgm:ptLst>
  <dgm:cxnLst>
    <dgm:cxn modelId="{D146FB03-9805-471B-95E1-E1F816A63165}" type="presOf" srcId="{1DD62B53-B6AA-4567-B739-ABB3958CDD6C}" destId="{70CBC0B3-BDDE-4585-93E1-A6B5096C463B}" srcOrd="0" destOrd="0" presId="urn:microsoft.com/office/officeart/2005/8/layout/radial6"/>
    <dgm:cxn modelId="{C9F80C10-81F0-4F97-890A-063D602E5CEA}" type="presOf" srcId="{BEA5F679-C1CE-4BFB-9925-74A9820A5448}" destId="{BE963F3E-6B18-4691-AEF0-B563944A347A}" srcOrd="0" destOrd="0" presId="urn:microsoft.com/office/officeart/2005/8/layout/radial6"/>
    <dgm:cxn modelId="{DFB79119-6DC8-47D5-9CF1-E56B8FB0C77B}" type="presOf" srcId="{9FB31ED7-9FD7-4E24-9C8D-017B08A4FC91}" destId="{98EFFFCD-F2DA-43B3-BF0B-6BDF1019B90F}" srcOrd="0" destOrd="0" presId="urn:microsoft.com/office/officeart/2005/8/layout/radial6"/>
    <dgm:cxn modelId="{46C1B421-E72B-4ACF-ADF4-7323F9E1E21F}" type="presOf" srcId="{3435C0ED-C568-4BE1-81E9-15E511F75F41}" destId="{B21A3D16-3BFC-4727-A0FA-6D8C3FF0B708}" srcOrd="0" destOrd="0" presId="urn:microsoft.com/office/officeart/2005/8/layout/radial6"/>
    <dgm:cxn modelId="{9AB2A522-933D-4026-87DC-3ECF22E1480C}" srcId="{BB6EF995-02C1-435C-8763-9E9FEB1E48D5}" destId="{8AAF85C6-D7FD-490D-BDCF-D1F1EE3525A4}" srcOrd="5" destOrd="0" parTransId="{45F27C46-7BC3-4BA8-ADA2-7117B6B0E106}" sibTransId="{FBEC6F0E-51FA-49BC-88C9-A6491223AF0E}"/>
    <dgm:cxn modelId="{D06F442D-009F-4BFF-8596-90252AEB8027}" srcId="{BB6EF995-02C1-435C-8763-9E9FEB1E48D5}" destId="{F2DED51A-E51C-4883-A36A-6D5AD3035BA8}" srcOrd="3" destOrd="0" parTransId="{0687783D-D9AE-4D6B-8DCA-1DE928E06DDA}" sibTransId="{7954D447-A4F0-4198-A056-77132C454ECD}"/>
    <dgm:cxn modelId="{90A35E37-7683-4845-A543-0A02245AC8A5}" type="presOf" srcId="{5EF1A7F5-7C96-4C90-8548-05680F6C5B5A}" destId="{598FF0E8-FDE1-48F1-AA1A-216AF8BD6398}" srcOrd="0" destOrd="0" presId="urn:microsoft.com/office/officeart/2005/8/layout/radial6"/>
    <dgm:cxn modelId="{BD5B6765-2736-4CCC-A4CD-11209FBC0D05}" type="presOf" srcId="{8AAF85C6-D7FD-490D-BDCF-D1F1EE3525A4}" destId="{C1BC43E6-C968-448E-81B7-EE8BCEBE155C}" srcOrd="0" destOrd="0" presId="urn:microsoft.com/office/officeart/2005/8/layout/radial6"/>
    <dgm:cxn modelId="{17E66969-3CC8-4C41-A6FE-5344D725CA5C}" srcId="{BB6EF995-02C1-435C-8763-9E9FEB1E48D5}" destId="{993BBB83-065A-4D16-89D3-B98A27275691}" srcOrd="4" destOrd="0" parTransId="{11F139FB-5744-440D-83D3-D7901DA750B6}" sibTransId="{3435C0ED-C568-4BE1-81E9-15E511F75F41}"/>
    <dgm:cxn modelId="{30D6934A-D222-443B-9339-7DBFA8CD7931}" type="presOf" srcId="{7954D447-A4F0-4198-A056-77132C454ECD}" destId="{8E9DD704-E0D8-4DB5-A93B-ED9920E04E60}" srcOrd="0" destOrd="0" presId="urn:microsoft.com/office/officeart/2005/8/layout/radial6"/>
    <dgm:cxn modelId="{8236E34B-D2FC-493B-8204-DD44116D4EE1}" type="presOf" srcId="{F2DED51A-E51C-4883-A36A-6D5AD3035BA8}" destId="{BDBFAA3E-91D9-4FB6-A7BD-85432F45D17B}" srcOrd="0" destOrd="0" presId="urn:microsoft.com/office/officeart/2005/8/layout/radial6"/>
    <dgm:cxn modelId="{5783074C-BFA2-4E96-A178-CA8A5883BB4A}" srcId="{BB6EF995-02C1-435C-8763-9E9FEB1E48D5}" destId="{BEA5F679-C1CE-4BFB-9925-74A9820A5448}" srcOrd="0" destOrd="0" parTransId="{F35A98A3-7C9D-4B93-9955-A19F75876E18}" sibTransId="{2D2CE7F2-C152-4D37-8557-A36E496D6C15}"/>
    <dgm:cxn modelId="{61453E4C-6F22-4F96-ADD8-EC3AB3663E47}" type="presOf" srcId="{02B9BF8C-B22D-4DCB-B987-6C4A0A6A2D32}" destId="{5474AD44-AEAC-420F-B7F3-97A19403446B}" srcOrd="0" destOrd="0" presId="urn:microsoft.com/office/officeart/2005/8/layout/radial6"/>
    <dgm:cxn modelId="{C31AD751-3478-4C31-A34F-83B2D918DBAE}" type="presOf" srcId="{BB6EF995-02C1-435C-8763-9E9FEB1E48D5}" destId="{9383A956-7893-4072-B873-FD36964685F7}" srcOrd="0" destOrd="0" presId="urn:microsoft.com/office/officeart/2005/8/layout/radial6"/>
    <dgm:cxn modelId="{43EFB159-7233-476A-BBBA-B76D2977DAF9}" type="presOf" srcId="{5E635150-B8F7-4F96-846F-AD6C2C57DD22}" destId="{82F83B8F-98B2-460A-BF74-08848907736F}" srcOrd="0" destOrd="0" presId="urn:microsoft.com/office/officeart/2005/8/layout/radial6"/>
    <dgm:cxn modelId="{13820393-0C00-4C6D-90F7-2E8C72A1B6EA}" srcId="{BB6EF995-02C1-435C-8763-9E9FEB1E48D5}" destId="{1DD62B53-B6AA-4567-B739-ABB3958CDD6C}" srcOrd="1" destOrd="0" parTransId="{1F0DA401-75D9-471F-AFF3-B6FA1B4F0EAC}" sibTransId="{5E635150-B8F7-4F96-846F-AD6C2C57DD22}"/>
    <dgm:cxn modelId="{FED2A496-0A76-47D6-947A-C23F14F3F660}" type="presOf" srcId="{FBEC6F0E-51FA-49BC-88C9-A6491223AF0E}" destId="{B77A915B-218C-4A27-B1AC-29C362132493}" srcOrd="0" destOrd="0" presId="urn:microsoft.com/office/officeart/2005/8/layout/radial6"/>
    <dgm:cxn modelId="{6929889E-810D-4375-9A04-56B693B34080}" type="presOf" srcId="{2D2CE7F2-C152-4D37-8557-A36E496D6C15}" destId="{80F796F4-AED4-410B-A771-07D06F9833B0}" srcOrd="0" destOrd="0" presId="urn:microsoft.com/office/officeart/2005/8/layout/radial6"/>
    <dgm:cxn modelId="{231CF7B7-E72C-4C3F-AC14-ED89AF8A5BFD}" type="presOf" srcId="{993BBB83-065A-4D16-89D3-B98A27275691}" destId="{60BBA02F-D2CF-48C9-B3ED-35C185C0AF64}" srcOrd="0" destOrd="0" presId="urn:microsoft.com/office/officeart/2005/8/layout/radial6"/>
    <dgm:cxn modelId="{C93D72D1-2B61-4A5F-9752-F17BB857D9D8}" srcId="{9FB31ED7-9FD7-4E24-9C8D-017B08A4FC91}" destId="{BB6EF995-02C1-435C-8763-9E9FEB1E48D5}" srcOrd="0" destOrd="0" parTransId="{285459B0-8892-4CFB-BCB7-94BF56AAC980}" sibTransId="{0FFD751D-A1FA-4463-8309-089FA47C0A52}"/>
    <dgm:cxn modelId="{C44523D2-413D-4DA3-AC26-542A73B1450E}" srcId="{BB6EF995-02C1-435C-8763-9E9FEB1E48D5}" destId="{02B9BF8C-B22D-4DCB-B987-6C4A0A6A2D32}" srcOrd="2" destOrd="0" parTransId="{465CD1AD-E2C0-420F-A674-7D55C2973393}" sibTransId="{5EF1A7F5-7C96-4C90-8548-05680F6C5B5A}"/>
    <dgm:cxn modelId="{8424A160-0764-4911-B101-C94DC9419AF9}" type="presParOf" srcId="{98EFFFCD-F2DA-43B3-BF0B-6BDF1019B90F}" destId="{9383A956-7893-4072-B873-FD36964685F7}" srcOrd="0" destOrd="0" presId="urn:microsoft.com/office/officeart/2005/8/layout/radial6"/>
    <dgm:cxn modelId="{4384B409-7D02-4291-B0F3-7C217CBEECB1}" type="presParOf" srcId="{98EFFFCD-F2DA-43B3-BF0B-6BDF1019B90F}" destId="{BE963F3E-6B18-4691-AEF0-B563944A347A}" srcOrd="1" destOrd="0" presId="urn:microsoft.com/office/officeart/2005/8/layout/radial6"/>
    <dgm:cxn modelId="{937DDEFF-530A-414D-8A8C-DC17E49B9ECB}" type="presParOf" srcId="{98EFFFCD-F2DA-43B3-BF0B-6BDF1019B90F}" destId="{65B9BD07-E669-472F-B8E3-5D13D25E201D}" srcOrd="2" destOrd="0" presId="urn:microsoft.com/office/officeart/2005/8/layout/radial6"/>
    <dgm:cxn modelId="{E0489A67-E42C-48F8-8620-0836B85E8460}" type="presParOf" srcId="{98EFFFCD-F2DA-43B3-BF0B-6BDF1019B90F}" destId="{80F796F4-AED4-410B-A771-07D06F9833B0}" srcOrd="3" destOrd="0" presId="urn:microsoft.com/office/officeart/2005/8/layout/radial6"/>
    <dgm:cxn modelId="{6A0FFA23-9C4F-4CDC-A85C-AFA0A98D7135}" type="presParOf" srcId="{98EFFFCD-F2DA-43B3-BF0B-6BDF1019B90F}" destId="{70CBC0B3-BDDE-4585-93E1-A6B5096C463B}" srcOrd="4" destOrd="0" presId="urn:microsoft.com/office/officeart/2005/8/layout/radial6"/>
    <dgm:cxn modelId="{35F64D31-46DF-4211-AD3F-539F7CF50ED1}" type="presParOf" srcId="{98EFFFCD-F2DA-43B3-BF0B-6BDF1019B90F}" destId="{40E9FD63-A91A-4947-85CB-66BD8062F746}" srcOrd="5" destOrd="0" presId="urn:microsoft.com/office/officeart/2005/8/layout/radial6"/>
    <dgm:cxn modelId="{C62FA694-9306-4254-86E1-3DB3711F3EB8}" type="presParOf" srcId="{98EFFFCD-F2DA-43B3-BF0B-6BDF1019B90F}" destId="{82F83B8F-98B2-460A-BF74-08848907736F}" srcOrd="6" destOrd="0" presId="urn:microsoft.com/office/officeart/2005/8/layout/radial6"/>
    <dgm:cxn modelId="{A8C3AA70-9CCD-4AC4-AF20-F585DD27FA32}" type="presParOf" srcId="{98EFFFCD-F2DA-43B3-BF0B-6BDF1019B90F}" destId="{5474AD44-AEAC-420F-B7F3-97A19403446B}" srcOrd="7" destOrd="0" presId="urn:microsoft.com/office/officeart/2005/8/layout/radial6"/>
    <dgm:cxn modelId="{90263BE0-4130-46C3-B51E-54E01BE1D892}" type="presParOf" srcId="{98EFFFCD-F2DA-43B3-BF0B-6BDF1019B90F}" destId="{E29B4DC6-0654-41D4-8FA0-02525622DE57}" srcOrd="8" destOrd="0" presId="urn:microsoft.com/office/officeart/2005/8/layout/radial6"/>
    <dgm:cxn modelId="{963AC9EC-C221-4ABB-919C-EF1CEC2021BC}" type="presParOf" srcId="{98EFFFCD-F2DA-43B3-BF0B-6BDF1019B90F}" destId="{598FF0E8-FDE1-48F1-AA1A-216AF8BD6398}" srcOrd="9" destOrd="0" presId="urn:microsoft.com/office/officeart/2005/8/layout/radial6"/>
    <dgm:cxn modelId="{28530AA8-20E6-4681-BDBB-09E432C9E2E8}" type="presParOf" srcId="{98EFFFCD-F2DA-43B3-BF0B-6BDF1019B90F}" destId="{BDBFAA3E-91D9-4FB6-A7BD-85432F45D17B}" srcOrd="10" destOrd="0" presId="urn:microsoft.com/office/officeart/2005/8/layout/radial6"/>
    <dgm:cxn modelId="{4CEEF0D5-47F8-4E07-90AE-472E634FE9B1}" type="presParOf" srcId="{98EFFFCD-F2DA-43B3-BF0B-6BDF1019B90F}" destId="{068C45F7-D7E2-474F-AEA1-6BF4F92D501E}" srcOrd="11" destOrd="0" presId="urn:microsoft.com/office/officeart/2005/8/layout/radial6"/>
    <dgm:cxn modelId="{6C4A5426-D8E7-47D6-856E-03C67FC81650}" type="presParOf" srcId="{98EFFFCD-F2DA-43B3-BF0B-6BDF1019B90F}" destId="{8E9DD704-E0D8-4DB5-A93B-ED9920E04E60}" srcOrd="12" destOrd="0" presId="urn:microsoft.com/office/officeart/2005/8/layout/radial6"/>
    <dgm:cxn modelId="{A72215AF-7733-4ABB-9E9A-31AA1EB18664}" type="presParOf" srcId="{98EFFFCD-F2DA-43B3-BF0B-6BDF1019B90F}" destId="{60BBA02F-D2CF-48C9-B3ED-35C185C0AF64}" srcOrd="13" destOrd="0" presId="urn:microsoft.com/office/officeart/2005/8/layout/radial6"/>
    <dgm:cxn modelId="{66BEB71A-5BC4-4CBB-AFFD-2427CD1CEDCD}" type="presParOf" srcId="{98EFFFCD-F2DA-43B3-BF0B-6BDF1019B90F}" destId="{C7F4974A-F58C-4C21-8451-3A7A5FD81014}" srcOrd="14" destOrd="0" presId="urn:microsoft.com/office/officeart/2005/8/layout/radial6"/>
    <dgm:cxn modelId="{FD01601E-0B7B-4DED-B7E9-4A7B4294B78A}" type="presParOf" srcId="{98EFFFCD-F2DA-43B3-BF0B-6BDF1019B90F}" destId="{B21A3D16-3BFC-4727-A0FA-6D8C3FF0B708}" srcOrd="15" destOrd="0" presId="urn:microsoft.com/office/officeart/2005/8/layout/radial6"/>
    <dgm:cxn modelId="{77B2F1F0-10FE-41EF-B945-1EC938E91B8A}" type="presParOf" srcId="{98EFFFCD-F2DA-43B3-BF0B-6BDF1019B90F}" destId="{C1BC43E6-C968-448E-81B7-EE8BCEBE155C}" srcOrd="16" destOrd="0" presId="urn:microsoft.com/office/officeart/2005/8/layout/radial6"/>
    <dgm:cxn modelId="{3C952E3B-E364-4A90-B087-55A2EED7C1D3}" type="presParOf" srcId="{98EFFFCD-F2DA-43B3-BF0B-6BDF1019B90F}" destId="{EA723D96-ADFB-4067-B590-CDF49EE77B0B}" srcOrd="17" destOrd="0" presId="urn:microsoft.com/office/officeart/2005/8/layout/radial6"/>
    <dgm:cxn modelId="{835FCE9E-BD73-4BF8-8715-C66B497B9074}" type="presParOf" srcId="{98EFFFCD-F2DA-43B3-BF0B-6BDF1019B90F}" destId="{B77A915B-218C-4A27-B1AC-29C362132493}" srcOrd="18" destOrd="0" presId="urn:microsoft.com/office/officeart/2005/8/layout/radial6"/>
  </dgm:cxnLst>
  <dgm:bg>
    <a:noFill/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A2F511FA-589B-4B67-B610-0DC8ABFF5987}" type="doc">
      <dgm:prSet loTypeId="urn:microsoft.com/office/officeart/2005/8/layout/radial1" loCatId="cycle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el-GR"/>
        </a:p>
      </dgm:t>
    </dgm:pt>
    <dgm:pt modelId="{AF35FBAF-AE45-47D5-AEAE-A896AE19B013}">
      <dgm:prSet phldrT="[Κείμενο]" custT="1"/>
      <dgm:spPr>
        <a:solidFill>
          <a:srgbClr val="002060"/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gm:spPr>
      <dgm:t>
        <a:bodyPr spcFirstLastPara="0" vert="horz" wrap="square" lIns="7620" tIns="7620" rIns="7620" bIns="7620" numCol="1" spcCol="1270" anchor="ctr" anchorCtr="0"/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600" kern="1200" dirty="0">
              <a:solidFill>
                <a:prstClr val="white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Χαρακτηριστικά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600" kern="1200" dirty="0">
              <a:solidFill>
                <a:prstClr val="white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Ευρώπης</a:t>
          </a:r>
        </a:p>
      </dgm:t>
    </dgm:pt>
    <dgm:pt modelId="{E426A4BE-27C1-4332-AFCB-920FD17E78E4}" type="parTrans" cxnId="{7182AC22-FD9B-4CF6-82DE-859484375E37}">
      <dgm:prSet/>
      <dgm:spPr/>
      <dgm:t>
        <a:bodyPr/>
        <a:lstStyle/>
        <a:p>
          <a:endParaRPr lang="el-GR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3AC3A58-0DEB-47DD-B56E-4CD174EF4931}" type="sibTrans" cxnId="{7182AC22-FD9B-4CF6-82DE-859484375E37}">
      <dgm:prSet/>
      <dgm:spPr/>
      <dgm:t>
        <a:bodyPr/>
        <a:lstStyle/>
        <a:p>
          <a:endParaRPr lang="el-GR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E7EAB6C-AF49-4780-A6C0-2F15CCB4B8BB}">
      <dgm:prSet phldrT="[Κείμενο]" custT="1"/>
      <dgm:spPr>
        <a:solidFill>
          <a:srgbClr val="002060"/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gm:spPr>
      <dgm:t>
        <a:bodyPr spcFirstLastPara="0" vert="horz" wrap="square" lIns="5715" tIns="5715" rIns="5715" bIns="5715" numCol="1" spcCol="1270" anchor="ctr" anchorCtr="0"/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000" kern="1200" dirty="0">
              <a:solidFill>
                <a:prstClr val="white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Ανεξάρτητη και Οραματική</a:t>
          </a:r>
        </a:p>
      </dgm:t>
    </dgm:pt>
    <dgm:pt modelId="{8FC1F11A-0BFD-4312-860B-35CDFDDE144F}" type="parTrans" cxnId="{37AA692C-0241-45A1-A70A-5D072785250F}">
      <dgm:prSet/>
      <dgm:spPr/>
      <dgm:t>
        <a:bodyPr/>
        <a:lstStyle/>
        <a:p>
          <a:endParaRPr lang="el-GR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6DFF5DE-D806-4280-8867-151157CAFBC7}" type="sibTrans" cxnId="{37AA692C-0241-45A1-A70A-5D072785250F}">
      <dgm:prSet/>
      <dgm:spPr/>
      <dgm:t>
        <a:bodyPr/>
        <a:lstStyle/>
        <a:p>
          <a:endParaRPr lang="el-GR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7A057DC-B488-44F6-9D94-551B8BF064D3}">
      <dgm:prSet phldrT="[Κείμενο]" custT="1"/>
      <dgm:spPr>
        <a:solidFill>
          <a:srgbClr val="002060"/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gm:spPr>
      <dgm:t>
        <a:bodyPr spcFirstLastPara="0" vert="horz" wrap="square" lIns="7620" tIns="7620" rIns="7620" bIns="7620" numCol="1" spcCol="1270" anchor="ctr" anchorCtr="0"/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900" kern="1200" dirty="0">
              <a:solidFill>
                <a:prstClr val="white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Πρωτοποριακή και Εκσυγχρονισμένη</a:t>
          </a:r>
        </a:p>
      </dgm:t>
    </dgm:pt>
    <dgm:pt modelId="{C81FC1F7-E04B-4744-9DB4-D1DB9E73FDB2}" type="parTrans" cxnId="{AF7FC197-505E-4CB4-91EB-F930F2145E8E}">
      <dgm:prSet/>
      <dgm:spPr/>
      <dgm:t>
        <a:bodyPr/>
        <a:lstStyle/>
        <a:p>
          <a:endParaRPr lang="el-GR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0F69C55-CAAB-49CE-A49A-E8F099161A9A}" type="sibTrans" cxnId="{AF7FC197-505E-4CB4-91EB-F930F2145E8E}">
      <dgm:prSet/>
      <dgm:spPr/>
      <dgm:t>
        <a:bodyPr/>
        <a:lstStyle/>
        <a:p>
          <a:endParaRPr lang="el-GR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18FA529-00D9-481D-A958-F9159DE7F93E}">
      <dgm:prSet phldrT="[Κείμενο]" custT="1"/>
      <dgm:spPr>
        <a:solidFill>
          <a:srgbClr val="002060"/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gm:spPr>
      <dgm:t>
        <a:bodyPr spcFirstLastPara="0" vert="horz" wrap="square" lIns="7620" tIns="7620" rIns="7620" bIns="7620" numCol="1" spcCol="1270" anchor="ctr" anchorCtr="0"/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000" kern="1200" dirty="0">
              <a:solidFill>
                <a:prstClr val="white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Αρμονική και Υποστηρικτική</a:t>
          </a:r>
        </a:p>
      </dgm:t>
    </dgm:pt>
    <dgm:pt modelId="{D3341076-5535-453A-B038-5149043C2D1D}" type="parTrans" cxnId="{DC6E2248-476B-47B4-8497-F3DD906568D0}">
      <dgm:prSet/>
      <dgm:spPr/>
      <dgm:t>
        <a:bodyPr/>
        <a:lstStyle/>
        <a:p>
          <a:endParaRPr lang="el-GR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AD48F40-D774-4D6D-8017-FACA37FECD57}" type="sibTrans" cxnId="{DC6E2248-476B-47B4-8497-F3DD906568D0}">
      <dgm:prSet/>
      <dgm:spPr/>
      <dgm:t>
        <a:bodyPr/>
        <a:lstStyle/>
        <a:p>
          <a:endParaRPr lang="el-GR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40553C6-2D3B-4529-AFBA-6309A8D4BAC1}">
      <dgm:prSet phldrT="[Κείμενο]" custT="1"/>
      <dgm:spPr>
        <a:solidFill>
          <a:srgbClr val="002060"/>
        </a:solidFill>
      </dgm:spPr>
      <dgm:t>
        <a:bodyPr/>
        <a:lstStyle/>
        <a:p>
          <a:r>
            <a:rPr lang="el-GR" sz="1000" dirty="0">
              <a:latin typeface="Times New Roman" panose="02020603050405020304" pitchFamily="18" charset="0"/>
              <a:cs typeface="Times New Roman" panose="02020603050405020304" pitchFamily="18" charset="0"/>
            </a:rPr>
            <a:t>Ειρηνική, Αλληλέγγυα και Ενωμένη</a:t>
          </a:r>
        </a:p>
      </dgm:t>
    </dgm:pt>
    <dgm:pt modelId="{75F771E2-46C9-4ACF-B1FE-AF1F12E771C5}" type="parTrans" cxnId="{71D08E3E-9887-4C31-BBE8-4E5A8175D5D7}">
      <dgm:prSet/>
      <dgm:spPr/>
      <dgm:t>
        <a:bodyPr/>
        <a:lstStyle/>
        <a:p>
          <a:endParaRPr lang="el-GR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204CCA2-C883-462B-826C-F48B37A228D3}" type="sibTrans" cxnId="{71D08E3E-9887-4C31-BBE8-4E5A8175D5D7}">
      <dgm:prSet/>
      <dgm:spPr/>
      <dgm:t>
        <a:bodyPr/>
        <a:lstStyle/>
        <a:p>
          <a:endParaRPr lang="el-GR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422E268-6D59-4FE5-BFE3-9014DFF95701}">
      <dgm:prSet phldrT="[Κείμενο]" custT="1"/>
      <dgm:spPr>
        <a:solidFill>
          <a:srgbClr val="002060"/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gm:spPr>
      <dgm:t>
        <a:bodyPr spcFirstLastPara="0" vert="horz" wrap="square" lIns="7620" tIns="7620" rIns="7620" bIns="7620" numCol="1" spcCol="1270" anchor="ctr" anchorCtr="0"/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000" kern="1200" dirty="0">
              <a:solidFill>
                <a:prstClr val="white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Δίκαιη, Ειλικρινή, Ευήμερη και Φιλική</a:t>
          </a:r>
        </a:p>
      </dgm:t>
    </dgm:pt>
    <dgm:pt modelId="{7D9F4D04-1231-4476-AAD8-082E2F23BEB8}" type="parTrans" cxnId="{0A6A254A-FB80-4870-B725-9B089693E91C}">
      <dgm:prSet/>
      <dgm:spPr/>
      <dgm:t>
        <a:bodyPr/>
        <a:lstStyle/>
        <a:p>
          <a:endParaRPr lang="el-GR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790D89B-9DDC-4E82-B85C-8A89528E59E4}" type="sibTrans" cxnId="{0A6A254A-FB80-4870-B725-9B089693E91C}">
      <dgm:prSet/>
      <dgm:spPr/>
      <dgm:t>
        <a:bodyPr/>
        <a:lstStyle/>
        <a:p>
          <a:endParaRPr lang="el-GR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A7F1490-92FD-43C1-9EBA-1B97575F2F70}">
      <dgm:prSet phldrT="[Κείμενο]" custT="1"/>
      <dgm:spPr>
        <a:solidFill>
          <a:srgbClr val="002060"/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gm:spPr>
      <dgm:t>
        <a:bodyPr spcFirstLastPara="0" vert="horz" wrap="square" lIns="7620" tIns="7620" rIns="7620" bIns="7620" numCol="1" spcCol="1270" anchor="ctr" anchorCtr="0"/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900" kern="1200" dirty="0">
              <a:solidFill>
                <a:prstClr val="white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Ίσων ευκαιριών, δικαιωμάτων και υποχρεώσεων</a:t>
          </a:r>
        </a:p>
      </dgm:t>
    </dgm:pt>
    <dgm:pt modelId="{DFFE2EB3-6EFD-453F-90A7-08EDBDDEC310}" type="parTrans" cxnId="{7ABE72C8-5C76-4104-8B29-8FD4D6C4B88A}">
      <dgm:prSet/>
      <dgm:spPr/>
      <dgm:t>
        <a:bodyPr/>
        <a:lstStyle/>
        <a:p>
          <a:endParaRPr lang="el-GR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E62F74E-1CAB-42E6-9B1C-FB63C8C1765F}" type="sibTrans" cxnId="{7ABE72C8-5C76-4104-8B29-8FD4D6C4B88A}">
      <dgm:prSet/>
      <dgm:spPr/>
      <dgm:t>
        <a:bodyPr/>
        <a:lstStyle/>
        <a:p>
          <a:endParaRPr lang="el-GR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F0722BF-203A-421B-860E-5372D08E2E36}">
      <dgm:prSet phldrT="[Κείμενο]" custT="1"/>
      <dgm:spPr>
        <a:solidFill>
          <a:srgbClr val="002060"/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gm:spPr>
      <dgm:t>
        <a:bodyPr spcFirstLastPara="0" vert="horz" wrap="square" lIns="7620" tIns="7620" rIns="7620" bIns="7620" numCol="1" spcCol="1270" anchor="ctr" anchorCtr="0"/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000" kern="1200" dirty="0">
              <a:solidFill>
                <a:prstClr val="white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Κοινός στόχος και όφελος των κρατών μελών</a:t>
          </a:r>
        </a:p>
      </dgm:t>
    </dgm:pt>
    <dgm:pt modelId="{D727A92B-9DEA-4722-890B-73ED24573684}" type="parTrans" cxnId="{509B2CC9-E7CE-43D0-90FE-133421E24DD5}">
      <dgm:prSet/>
      <dgm:spPr/>
      <dgm:t>
        <a:bodyPr/>
        <a:lstStyle/>
        <a:p>
          <a:endParaRPr lang="el-GR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77F23D3-84F8-4C50-BE38-29EF60485147}" type="sibTrans" cxnId="{509B2CC9-E7CE-43D0-90FE-133421E24DD5}">
      <dgm:prSet/>
      <dgm:spPr/>
      <dgm:t>
        <a:bodyPr/>
        <a:lstStyle/>
        <a:p>
          <a:endParaRPr lang="el-GR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2DCED7A-464A-4677-9332-586F719E23D2}">
      <dgm:prSet phldrT="[Κείμενο]" custT="1"/>
      <dgm:spPr>
        <a:solidFill>
          <a:srgbClr val="002060"/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gm:spPr>
      <dgm:t>
        <a:bodyPr spcFirstLastPara="0" vert="horz" wrap="square" lIns="7620" tIns="7620" rIns="7620" bIns="7620" numCol="1" spcCol="1270" anchor="ctr" anchorCtr="0"/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050" kern="1200" dirty="0">
              <a:solidFill>
                <a:prstClr val="white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Κοινωνικές ελευθερίες και κατά των διακρίσεων</a:t>
          </a:r>
        </a:p>
      </dgm:t>
    </dgm:pt>
    <dgm:pt modelId="{5555E7F1-2143-488E-90C6-078FAA993378}" type="parTrans" cxnId="{35DB02C4-2179-4851-9D9C-9F30AAD6747A}">
      <dgm:prSet/>
      <dgm:spPr/>
      <dgm:t>
        <a:bodyPr/>
        <a:lstStyle/>
        <a:p>
          <a:endParaRPr lang="el-GR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36277E2-0DE1-486A-9D24-55A67F426A5A}" type="sibTrans" cxnId="{35DB02C4-2179-4851-9D9C-9F30AAD6747A}">
      <dgm:prSet/>
      <dgm:spPr/>
      <dgm:t>
        <a:bodyPr/>
        <a:lstStyle/>
        <a:p>
          <a:endParaRPr lang="el-GR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5E61DAC-7DEB-4F2A-A406-5B45A26AC48D}">
      <dgm:prSet phldrT="[Κείμενο]" custT="1"/>
      <dgm:spPr>
        <a:solidFill>
          <a:srgbClr val="002060"/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gm:spPr>
      <dgm:t>
        <a:bodyPr spcFirstLastPara="0" vert="horz" wrap="square" lIns="7620" tIns="7620" rIns="7620" bIns="7620" numCol="1" spcCol="1270" anchor="ctr" anchorCtr="0"/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050" kern="1200" dirty="0">
              <a:solidFill>
                <a:prstClr val="white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Κατά του ρατσισμού και της βίας</a:t>
          </a:r>
        </a:p>
      </dgm:t>
    </dgm:pt>
    <dgm:pt modelId="{F2A840C9-4299-4060-ACFF-F9DC9613739D}" type="parTrans" cxnId="{4CC17082-1F39-4F1E-A6F3-D3CD385B6EF0}">
      <dgm:prSet/>
      <dgm:spPr/>
      <dgm:t>
        <a:bodyPr/>
        <a:lstStyle/>
        <a:p>
          <a:endParaRPr lang="el-GR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F61FE0F-050E-43D1-832D-10DA2E036D11}" type="sibTrans" cxnId="{4CC17082-1F39-4F1E-A6F3-D3CD385B6EF0}">
      <dgm:prSet/>
      <dgm:spPr/>
      <dgm:t>
        <a:bodyPr/>
        <a:lstStyle/>
        <a:p>
          <a:endParaRPr lang="el-GR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32F55EA-3C6E-486A-BC73-DFD7015C34CE}">
      <dgm:prSet phldrT="[Κείμενο]" custT="1"/>
      <dgm:spPr>
        <a:solidFill>
          <a:srgbClr val="002060"/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gm:spPr>
      <dgm:t>
        <a:bodyPr spcFirstLastPara="0" vert="horz" wrap="square" lIns="7620" tIns="7620" rIns="7620" bIns="7620" numCol="1" spcCol="1270" anchor="ctr" anchorCtr="0"/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050" kern="1200" dirty="0">
              <a:solidFill>
                <a:prstClr val="white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Επαγγελματική εξέλιξη</a:t>
          </a:r>
        </a:p>
      </dgm:t>
    </dgm:pt>
    <dgm:pt modelId="{A7DD56E6-4EAE-40D2-BA0B-CF590B7EAB96}" type="parTrans" cxnId="{83567F9D-07A0-46F5-A93E-2202BFFF8421}">
      <dgm:prSet/>
      <dgm:spPr/>
      <dgm:t>
        <a:bodyPr/>
        <a:lstStyle/>
        <a:p>
          <a:endParaRPr lang="el-GR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4CDD7AF-198A-40BC-9D98-F53EF98600E7}" type="sibTrans" cxnId="{83567F9D-07A0-46F5-A93E-2202BFFF8421}">
      <dgm:prSet/>
      <dgm:spPr/>
      <dgm:t>
        <a:bodyPr/>
        <a:lstStyle/>
        <a:p>
          <a:endParaRPr lang="el-GR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EC91706-0654-428B-954C-C400D7C22D95}">
      <dgm:prSet phldrT="[Κείμενο]" custT="1"/>
      <dgm:spPr>
        <a:solidFill>
          <a:srgbClr val="002060"/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gm:spPr>
      <dgm:t>
        <a:bodyPr spcFirstLastPara="0" vert="horz" wrap="square" lIns="7620" tIns="7620" rIns="7620" bIns="7620" numCol="1" spcCol="1270" anchor="ctr" anchorCtr="0"/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050" kern="1200" dirty="0">
              <a:solidFill>
                <a:prstClr val="white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Κατά της φτώχειας και της ακρίβειας</a:t>
          </a:r>
        </a:p>
      </dgm:t>
    </dgm:pt>
    <dgm:pt modelId="{E0A00D07-4950-4D8A-AFBD-452AFBE57564}" type="parTrans" cxnId="{BC32E536-F0A9-4C5E-A480-D4481A135CC0}">
      <dgm:prSet/>
      <dgm:spPr/>
      <dgm:t>
        <a:bodyPr/>
        <a:lstStyle/>
        <a:p>
          <a:endParaRPr lang="el-GR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AED867E-7024-46D2-8947-584566E7A74D}" type="sibTrans" cxnId="{BC32E536-F0A9-4C5E-A480-D4481A135CC0}">
      <dgm:prSet/>
      <dgm:spPr/>
      <dgm:t>
        <a:bodyPr/>
        <a:lstStyle/>
        <a:p>
          <a:endParaRPr lang="el-GR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2D8314B-99AA-4B0D-9EA6-891E0A953B8B}">
      <dgm:prSet phldrT="[Κείμενο]" custT="1"/>
      <dgm:spPr>
        <a:solidFill>
          <a:srgbClr val="002060"/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gm:spPr>
      <dgm:t>
        <a:bodyPr spcFirstLastPara="0" vert="horz" wrap="square" lIns="7620" tIns="7620" rIns="7620" bIns="7620" numCol="1" spcCol="1270" anchor="ctr" anchorCtr="0"/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000" kern="1200" dirty="0">
              <a:solidFill>
                <a:prstClr val="white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Ασφαλή και χωρίς εγκληματικότητα</a:t>
          </a:r>
        </a:p>
      </dgm:t>
    </dgm:pt>
    <dgm:pt modelId="{CEDBB00C-FD91-4225-B632-582DC0F645FE}" type="parTrans" cxnId="{D7BF8E8B-F500-477B-A066-E772BED22776}">
      <dgm:prSet/>
      <dgm:spPr/>
      <dgm:t>
        <a:bodyPr/>
        <a:lstStyle/>
        <a:p>
          <a:endParaRPr lang="el-GR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9B3FBDC-C513-4BC2-A7F8-1A358CB51C93}" type="sibTrans" cxnId="{D7BF8E8B-F500-477B-A066-E772BED22776}">
      <dgm:prSet/>
      <dgm:spPr/>
      <dgm:t>
        <a:bodyPr/>
        <a:lstStyle/>
        <a:p>
          <a:endParaRPr lang="el-GR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9EB6B79-8EB8-4B3D-B4E7-69B16BB6FE4D}">
      <dgm:prSet phldrT="[Κείμενο]" custT="1"/>
      <dgm:spPr>
        <a:solidFill>
          <a:srgbClr val="002060"/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gm:spPr>
      <dgm:t>
        <a:bodyPr spcFirstLastPara="0" vert="horz" wrap="square" lIns="7620" tIns="7620" rIns="7620" bIns="7620" numCol="1" spcCol="1270" anchor="ctr" anchorCtr="0"/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000" kern="1200" dirty="0">
              <a:solidFill>
                <a:prstClr val="white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Περιβαλλοντική και Οικολογική συνείδηση</a:t>
          </a:r>
        </a:p>
      </dgm:t>
    </dgm:pt>
    <dgm:pt modelId="{253FF720-3339-4A5F-93A9-E615C3CB2C80}" type="parTrans" cxnId="{8AF1B53F-CAC4-4EEC-B2A5-F5788CE45AB2}">
      <dgm:prSet/>
      <dgm:spPr/>
      <dgm:t>
        <a:bodyPr/>
        <a:lstStyle/>
        <a:p>
          <a:endParaRPr lang="el-GR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ECC5D66-E89B-4DBC-BC76-AD57962263D5}" type="sibTrans" cxnId="{8AF1B53F-CAC4-4EEC-B2A5-F5788CE45AB2}">
      <dgm:prSet/>
      <dgm:spPr/>
      <dgm:t>
        <a:bodyPr/>
        <a:lstStyle/>
        <a:p>
          <a:endParaRPr lang="el-GR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8D3AF0A-3D66-49CB-89E9-C75FAF11989C}">
      <dgm:prSet phldrT="[Κείμενο]"/>
      <dgm:spPr>
        <a:solidFill>
          <a:srgbClr val="002060"/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gm:spPr>
      <dgm:t>
        <a:bodyPr spcFirstLastPara="0" vert="horz" wrap="square" lIns="7620" tIns="7620" rIns="7620" bIns="7620" numCol="1" spcCol="1270" anchor="ctr" anchorCtr="0"/>
        <a:lstStyle/>
        <a:p>
          <a:pPr>
            <a:buNone/>
          </a:pPr>
          <a:r>
            <a:rPr lang="el-GR" dirty="0">
              <a:solidFill>
                <a:prstClr val="white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Επίκεντρο λαός με έμφαση τους νέους</a:t>
          </a:r>
        </a:p>
      </dgm:t>
    </dgm:pt>
    <dgm:pt modelId="{3535014D-F376-47CD-80EB-A1D1459338DC}" type="parTrans" cxnId="{646053CE-6BA1-4B0F-AE36-738901B2A588}">
      <dgm:prSet/>
      <dgm:spPr/>
      <dgm:t>
        <a:bodyPr/>
        <a:lstStyle/>
        <a:p>
          <a:endParaRPr lang="el-GR"/>
        </a:p>
      </dgm:t>
    </dgm:pt>
    <dgm:pt modelId="{9CC57859-0A40-4A59-92B1-6C8DBD62A510}" type="sibTrans" cxnId="{646053CE-6BA1-4B0F-AE36-738901B2A588}">
      <dgm:prSet/>
      <dgm:spPr/>
      <dgm:t>
        <a:bodyPr/>
        <a:lstStyle/>
        <a:p>
          <a:endParaRPr lang="el-GR"/>
        </a:p>
      </dgm:t>
    </dgm:pt>
    <dgm:pt modelId="{6A269B36-B19A-49C0-A207-1DCE920F3F99}">
      <dgm:prSet phldrT="[Κείμενο]" custT="1"/>
      <dgm:spPr>
        <a:solidFill>
          <a:srgbClr val="002060"/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gm:spPr>
      <dgm:t>
        <a:bodyPr spcFirstLastPara="0" vert="horz" wrap="square" lIns="7620" tIns="7620" rIns="7620" bIns="7620" numCol="1" spcCol="1270" anchor="ctr" anchorCtr="0"/>
        <a:lstStyle/>
        <a:p>
          <a:pPr>
            <a:buNone/>
          </a:pPr>
          <a:r>
            <a:rPr lang="el-GR" sz="1000" dirty="0">
              <a:solidFill>
                <a:prstClr val="white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Στοχευμένων πολιτικών</a:t>
          </a:r>
        </a:p>
      </dgm:t>
    </dgm:pt>
    <dgm:pt modelId="{45E45E8B-DF6C-467D-8A25-5B68EA38B84D}" type="parTrans" cxnId="{3C3423C5-98FE-4E48-A924-3F515F36505B}">
      <dgm:prSet/>
      <dgm:spPr/>
      <dgm:t>
        <a:bodyPr/>
        <a:lstStyle/>
        <a:p>
          <a:endParaRPr lang="el-GR"/>
        </a:p>
      </dgm:t>
    </dgm:pt>
    <dgm:pt modelId="{E12DE25D-26A4-4E9F-855F-C6C582462C81}" type="sibTrans" cxnId="{3C3423C5-98FE-4E48-A924-3F515F36505B}">
      <dgm:prSet/>
      <dgm:spPr/>
      <dgm:t>
        <a:bodyPr/>
        <a:lstStyle/>
        <a:p>
          <a:endParaRPr lang="el-GR"/>
        </a:p>
      </dgm:t>
    </dgm:pt>
    <dgm:pt modelId="{0E404AFA-4724-442C-B86F-A9122213AA62}">
      <dgm:prSet phldrT="[Κείμενο]" custT="1"/>
      <dgm:spPr>
        <a:solidFill>
          <a:srgbClr val="002060"/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gm:spPr>
      <dgm:t>
        <a:bodyPr spcFirstLastPara="0" vert="horz" wrap="square" lIns="7620" tIns="7620" rIns="7620" bIns="7620" numCol="1" spcCol="1270" anchor="ctr" anchorCtr="0"/>
        <a:lstStyle/>
        <a:p>
          <a:pPr>
            <a:buNone/>
          </a:pPr>
          <a:r>
            <a:rPr lang="el-GR" sz="1000" dirty="0">
              <a:solidFill>
                <a:prstClr val="white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Χωρίς προκαταλήψεις και παλαιές απόψεις</a:t>
          </a:r>
        </a:p>
      </dgm:t>
    </dgm:pt>
    <dgm:pt modelId="{D36BB12E-8B6B-4DBA-AE5C-139197B150E9}" type="parTrans" cxnId="{787216EE-9622-4DAC-A843-E0D0BB413FEF}">
      <dgm:prSet/>
      <dgm:spPr/>
      <dgm:t>
        <a:bodyPr/>
        <a:lstStyle/>
        <a:p>
          <a:endParaRPr lang="el-GR"/>
        </a:p>
      </dgm:t>
    </dgm:pt>
    <dgm:pt modelId="{40BB7860-466C-40EC-A6A3-00CC82D8CBD5}" type="sibTrans" cxnId="{787216EE-9622-4DAC-A843-E0D0BB413FEF}">
      <dgm:prSet/>
      <dgm:spPr/>
      <dgm:t>
        <a:bodyPr/>
        <a:lstStyle/>
        <a:p>
          <a:endParaRPr lang="el-GR"/>
        </a:p>
      </dgm:t>
    </dgm:pt>
    <dgm:pt modelId="{D2BF2A07-8E80-4F0F-858E-72132C341379}">
      <dgm:prSet phldrT="[Κείμενο]" custT="1"/>
      <dgm:spPr>
        <a:solidFill>
          <a:srgbClr val="002060"/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gm:spPr>
      <dgm:t>
        <a:bodyPr spcFirstLastPara="0" vert="horz" wrap="square" lIns="7620" tIns="7620" rIns="7620" bIns="7620" numCol="1" spcCol="1270" anchor="ctr" anchorCtr="0"/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000" kern="1200" dirty="0">
              <a:solidFill>
                <a:prstClr val="white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Επικοινωνιακή και ανοιχτή στον διάλογο απόψεων</a:t>
          </a:r>
        </a:p>
      </dgm:t>
    </dgm:pt>
    <dgm:pt modelId="{A2BC481F-1D29-4168-B8FD-F64F02D7876D}" type="parTrans" cxnId="{20A79118-4477-403E-B16F-F57835BEF15C}">
      <dgm:prSet/>
      <dgm:spPr/>
      <dgm:t>
        <a:bodyPr/>
        <a:lstStyle/>
        <a:p>
          <a:endParaRPr lang="el-GR"/>
        </a:p>
      </dgm:t>
    </dgm:pt>
    <dgm:pt modelId="{B8719A6C-2B82-4C63-8C29-FF315BFD0A96}" type="sibTrans" cxnId="{20A79118-4477-403E-B16F-F57835BEF15C}">
      <dgm:prSet/>
      <dgm:spPr/>
      <dgm:t>
        <a:bodyPr/>
        <a:lstStyle/>
        <a:p>
          <a:endParaRPr lang="el-GR"/>
        </a:p>
      </dgm:t>
    </dgm:pt>
    <dgm:pt modelId="{504F5505-14B2-4D01-989C-B4334628F9D7}">
      <dgm:prSet phldrT="[Κείμενο]" custT="1"/>
      <dgm:spPr>
        <a:solidFill>
          <a:srgbClr val="002060"/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gm:spPr>
      <dgm:t>
        <a:bodyPr spcFirstLastPara="0" vert="horz" wrap="square" lIns="7620" tIns="7620" rIns="7620" bIns="7620" numCol="1" spcCol="1270" anchor="ctr" anchorCtr="0"/>
        <a:lstStyle/>
        <a:p>
          <a:pPr>
            <a:buNone/>
          </a:pPr>
          <a:r>
            <a:rPr lang="el-GR" sz="1050" dirty="0">
              <a:solidFill>
                <a:prstClr val="white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Έρευνα</a:t>
          </a:r>
        </a:p>
      </dgm:t>
    </dgm:pt>
    <dgm:pt modelId="{52D34CF5-F27E-40D3-A4C6-FBC930D3FE3F}" type="parTrans" cxnId="{CE2E216D-E547-44C1-AAE3-3DA1EA362C90}">
      <dgm:prSet/>
      <dgm:spPr/>
      <dgm:t>
        <a:bodyPr/>
        <a:lstStyle/>
        <a:p>
          <a:endParaRPr lang="el-GR"/>
        </a:p>
      </dgm:t>
    </dgm:pt>
    <dgm:pt modelId="{AC7FD5AF-24A6-4CF4-A3BD-13FB299368B8}" type="sibTrans" cxnId="{CE2E216D-E547-44C1-AAE3-3DA1EA362C90}">
      <dgm:prSet/>
      <dgm:spPr/>
      <dgm:t>
        <a:bodyPr/>
        <a:lstStyle/>
        <a:p>
          <a:endParaRPr lang="el-GR"/>
        </a:p>
      </dgm:t>
    </dgm:pt>
    <dgm:pt modelId="{7065EC77-CA49-4CD2-8478-957086E27118}">
      <dgm:prSet phldrT="[Κείμενο]" custT="1"/>
      <dgm:spPr>
        <a:solidFill>
          <a:srgbClr val="002060"/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gm:spPr>
      <dgm:t>
        <a:bodyPr spcFirstLastPara="0" vert="horz" wrap="square" lIns="7620" tIns="7620" rIns="7620" bIns="7620" numCol="1" spcCol="1270" anchor="ctr" anchorCtr="0"/>
        <a:lstStyle/>
        <a:p>
          <a:pPr>
            <a:buNone/>
          </a:pPr>
          <a:r>
            <a:rPr lang="el-GR" sz="900" dirty="0">
              <a:solidFill>
                <a:prstClr val="white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Πολυπολιτισμική</a:t>
          </a:r>
        </a:p>
      </dgm:t>
    </dgm:pt>
    <dgm:pt modelId="{E8478F89-7B3C-48F7-A88E-112CD900A0B4}" type="parTrans" cxnId="{38BEFD15-C749-4784-92CC-B6003C37064A}">
      <dgm:prSet/>
      <dgm:spPr/>
      <dgm:t>
        <a:bodyPr/>
        <a:lstStyle/>
        <a:p>
          <a:endParaRPr lang="el-GR"/>
        </a:p>
      </dgm:t>
    </dgm:pt>
    <dgm:pt modelId="{64270151-191E-442E-A66E-0D4024DAE241}" type="sibTrans" cxnId="{38BEFD15-C749-4784-92CC-B6003C37064A}">
      <dgm:prSet/>
      <dgm:spPr/>
      <dgm:t>
        <a:bodyPr/>
        <a:lstStyle/>
        <a:p>
          <a:endParaRPr lang="el-GR"/>
        </a:p>
      </dgm:t>
    </dgm:pt>
    <dgm:pt modelId="{93AA39E3-0473-47C7-90A0-4838C8A173A6}">
      <dgm:prSet phldrT="[Κείμενο]" custT="1"/>
      <dgm:spPr>
        <a:solidFill>
          <a:srgbClr val="002060"/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gm:spPr>
      <dgm:t>
        <a:bodyPr spcFirstLastPara="0" vert="horz" wrap="square" lIns="7620" tIns="7620" rIns="7620" bIns="7620" numCol="1" spcCol="1270" anchor="ctr" anchorCtr="0"/>
        <a:lstStyle/>
        <a:p>
          <a:pPr>
            <a:buNone/>
          </a:pPr>
          <a:r>
            <a:rPr lang="el-GR" sz="900" dirty="0">
              <a:solidFill>
                <a:prstClr val="white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Πρόσβαση στη γνώση για όλους</a:t>
          </a:r>
        </a:p>
      </dgm:t>
    </dgm:pt>
    <dgm:pt modelId="{6B4E9C2E-6D4A-4385-ABD6-9DF5497DCE6F}" type="parTrans" cxnId="{108BF7A0-C7FD-43C7-8D65-C23FF4F0A21B}">
      <dgm:prSet/>
      <dgm:spPr/>
      <dgm:t>
        <a:bodyPr/>
        <a:lstStyle/>
        <a:p>
          <a:endParaRPr lang="el-GR"/>
        </a:p>
      </dgm:t>
    </dgm:pt>
    <dgm:pt modelId="{836F440C-F125-4394-A271-35E0B03830BD}" type="sibTrans" cxnId="{108BF7A0-C7FD-43C7-8D65-C23FF4F0A21B}">
      <dgm:prSet/>
      <dgm:spPr/>
      <dgm:t>
        <a:bodyPr/>
        <a:lstStyle/>
        <a:p>
          <a:endParaRPr lang="el-GR"/>
        </a:p>
      </dgm:t>
    </dgm:pt>
    <dgm:pt modelId="{48878912-AE2A-46A3-9474-181E3A8DA0CB}">
      <dgm:prSet phldrT="[Κείμενο]" custT="1"/>
      <dgm:spPr>
        <a:solidFill>
          <a:srgbClr val="002060"/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gm:spPr>
      <dgm:t>
        <a:bodyPr spcFirstLastPara="0" vert="horz" wrap="square" lIns="7620" tIns="7620" rIns="7620" bIns="7620" numCol="1" spcCol="1270" anchor="ctr" anchorCtr="0"/>
        <a:lstStyle/>
        <a:p>
          <a:pPr>
            <a:buNone/>
          </a:pPr>
          <a:r>
            <a:rPr lang="el-GR" sz="900" dirty="0">
              <a:solidFill>
                <a:prstClr val="white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Σεβασμού στα ανθρώπινα δικαιώματα</a:t>
          </a:r>
        </a:p>
      </dgm:t>
    </dgm:pt>
    <dgm:pt modelId="{04169647-7BBC-41AB-A6F7-A74EE2F49E0E}" type="parTrans" cxnId="{9B248913-3A21-4A46-86A2-A85EDCDF227B}">
      <dgm:prSet/>
      <dgm:spPr/>
      <dgm:t>
        <a:bodyPr/>
        <a:lstStyle/>
        <a:p>
          <a:endParaRPr lang="el-GR"/>
        </a:p>
      </dgm:t>
    </dgm:pt>
    <dgm:pt modelId="{8793351A-24D7-4675-AEF6-FA7AA3E1131A}" type="sibTrans" cxnId="{9B248913-3A21-4A46-86A2-A85EDCDF227B}">
      <dgm:prSet/>
      <dgm:spPr/>
      <dgm:t>
        <a:bodyPr/>
        <a:lstStyle/>
        <a:p>
          <a:endParaRPr lang="el-GR"/>
        </a:p>
      </dgm:t>
    </dgm:pt>
    <dgm:pt modelId="{28C58299-5937-4989-B434-A741060CB4B5}" type="pres">
      <dgm:prSet presAssocID="{A2F511FA-589B-4B67-B610-0DC8ABFF5987}" presName="cycle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6A9BA2C1-1AF9-4557-B37F-474A21B09E67}" type="pres">
      <dgm:prSet presAssocID="{AF35FBAF-AE45-47D5-AEAE-A896AE19B013}" presName="centerShape" presStyleLbl="node0" presStyleIdx="0" presStyleCnt="1" custScaleX="340644" custScaleY="216372" custLinFactNeighborX="-1289" custLinFactNeighborY="-4002"/>
      <dgm:spPr>
        <a:xfrm>
          <a:off x="5290475" y="2456227"/>
          <a:ext cx="895123" cy="895123"/>
        </a:xfrm>
        <a:prstGeom prst="ellipse">
          <a:avLst/>
        </a:prstGeom>
      </dgm:spPr>
    </dgm:pt>
    <dgm:pt modelId="{A3DC3D2D-7C61-42B5-BC3D-A2B8F1A49971}" type="pres">
      <dgm:prSet presAssocID="{8FC1F11A-0BFD-4312-860B-35CDFDDE144F}" presName="Name9" presStyleLbl="parChTrans1D2" presStyleIdx="0" presStyleCnt="21"/>
      <dgm:spPr/>
    </dgm:pt>
    <dgm:pt modelId="{7147E40F-748E-4BC2-9FDD-F636EB730C36}" type="pres">
      <dgm:prSet presAssocID="{8FC1F11A-0BFD-4312-860B-35CDFDDE144F}" presName="connTx" presStyleLbl="parChTrans1D2" presStyleIdx="0" presStyleCnt="21"/>
      <dgm:spPr/>
    </dgm:pt>
    <dgm:pt modelId="{FF2E713F-6D47-4557-900E-397F9C433241}" type="pres">
      <dgm:prSet presAssocID="{AE7EAB6C-AF49-4780-A6C0-2F15CCB4B8BB}" presName="node" presStyleLbl="node1" presStyleIdx="0" presStyleCnt="21" custScaleX="185292" custRadScaleRad="93292" custRadScaleInc="-270585">
        <dgm:presLayoutVars>
          <dgm:bulletEnabled val="1"/>
        </dgm:presLayoutVars>
      </dgm:prSet>
      <dgm:spPr>
        <a:xfrm>
          <a:off x="5290475" y="21067"/>
          <a:ext cx="895123" cy="895123"/>
        </a:xfrm>
        <a:prstGeom prst="ellipse">
          <a:avLst/>
        </a:prstGeom>
      </dgm:spPr>
    </dgm:pt>
    <dgm:pt modelId="{083710E8-FA44-4F08-94ED-AA2691E8E26E}" type="pres">
      <dgm:prSet presAssocID="{7D9F4D04-1231-4476-AAD8-082E2F23BEB8}" presName="Name9" presStyleLbl="parChTrans1D2" presStyleIdx="1" presStyleCnt="21"/>
      <dgm:spPr/>
    </dgm:pt>
    <dgm:pt modelId="{583D9402-C639-467D-B6C7-5A2AA663C421}" type="pres">
      <dgm:prSet presAssocID="{7D9F4D04-1231-4476-AAD8-082E2F23BEB8}" presName="connTx" presStyleLbl="parChTrans1D2" presStyleIdx="1" presStyleCnt="21"/>
      <dgm:spPr/>
    </dgm:pt>
    <dgm:pt modelId="{FD7A8185-3568-4FC6-96D7-4FBD0BD743CF}" type="pres">
      <dgm:prSet presAssocID="{A422E268-6D59-4FE5-BFE3-9014DFF95701}" presName="node" presStyleLbl="node1" presStyleIdx="1" presStyleCnt="21" custScaleX="229316" custRadScaleRad="107019" custRadScaleInc="-86713">
        <dgm:presLayoutVars>
          <dgm:bulletEnabled val="1"/>
        </dgm:presLayoutVars>
      </dgm:prSet>
      <dgm:spPr>
        <a:xfrm>
          <a:off x="6422150" y="300000"/>
          <a:ext cx="895123" cy="895123"/>
        </a:xfrm>
        <a:prstGeom prst="ellipse">
          <a:avLst/>
        </a:prstGeom>
      </dgm:spPr>
    </dgm:pt>
    <dgm:pt modelId="{5EB1805E-DD9A-4D76-81AF-27B867D5E891}" type="pres">
      <dgm:prSet presAssocID="{DFFE2EB3-6EFD-453F-90A7-08EDBDDEC310}" presName="Name9" presStyleLbl="parChTrans1D2" presStyleIdx="2" presStyleCnt="21"/>
      <dgm:spPr/>
    </dgm:pt>
    <dgm:pt modelId="{086FE8B8-FFF6-441D-A710-8FDA83D3E169}" type="pres">
      <dgm:prSet presAssocID="{DFFE2EB3-6EFD-453F-90A7-08EDBDDEC310}" presName="connTx" presStyleLbl="parChTrans1D2" presStyleIdx="2" presStyleCnt="21"/>
      <dgm:spPr/>
    </dgm:pt>
    <dgm:pt modelId="{506C8A61-F80E-4C9B-8973-0F4A29260688}" type="pres">
      <dgm:prSet presAssocID="{6A7F1490-92FD-43C1-9EBA-1B97575F2F70}" presName="node" presStyleLbl="node1" presStyleIdx="2" presStyleCnt="21" custScaleX="198908" custRadScaleRad="117788" custRadScaleInc="39694">
        <dgm:presLayoutVars>
          <dgm:bulletEnabled val="1"/>
        </dgm:presLayoutVars>
      </dgm:prSet>
      <dgm:spPr>
        <a:xfrm>
          <a:off x="7294573" y="1072898"/>
          <a:ext cx="895123" cy="895123"/>
        </a:xfrm>
        <a:prstGeom prst="ellipse">
          <a:avLst/>
        </a:prstGeom>
      </dgm:spPr>
    </dgm:pt>
    <dgm:pt modelId="{C179995E-A5AE-488C-9EC8-1B2C0F683640}" type="pres">
      <dgm:prSet presAssocID="{D727A92B-9DEA-4722-890B-73ED24573684}" presName="Name9" presStyleLbl="parChTrans1D2" presStyleIdx="3" presStyleCnt="21"/>
      <dgm:spPr/>
    </dgm:pt>
    <dgm:pt modelId="{6C814D85-4CCF-4858-A034-85BC536C38AF}" type="pres">
      <dgm:prSet presAssocID="{D727A92B-9DEA-4722-890B-73ED24573684}" presName="connTx" presStyleLbl="parChTrans1D2" presStyleIdx="3" presStyleCnt="21"/>
      <dgm:spPr/>
    </dgm:pt>
    <dgm:pt modelId="{4A4F6798-9362-4DC2-933B-B4EB26B5F67B}" type="pres">
      <dgm:prSet presAssocID="{4F0722BF-203A-421B-860E-5372D08E2E36}" presName="node" presStyleLbl="node1" presStyleIdx="3" presStyleCnt="21" custScaleX="214486" custRadScaleRad="196387" custRadScaleInc="12854">
        <dgm:presLayoutVars>
          <dgm:bulletEnabled val="1"/>
        </dgm:presLayoutVars>
      </dgm:prSet>
      <dgm:spPr>
        <a:xfrm>
          <a:off x="7707880" y="2162701"/>
          <a:ext cx="895123" cy="895123"/>
        </a:xfrm>
        <a:prstGeom prst="ellipse">
          <a:avLst/>
        </a:prstGeom>
      </dgm:spPr>
    </dgm:pt>
    <dgm:pt modelId="{B65FD13D-57BC-4663-B61F-86494CBF3A7D}" type="pres">
      <dgm:prSet presAssocID="{3535014D-F376-47CD-80EB-A1D1459338DC}" presName="Name9" presStyleLbl="parChTrans1D2" presStyleIdx="4" presStyleCnt="21"/>
      <dgm:spPr/>
    </dgm:pt>
    <dgm:pt modelId="{F2C78A48-EBFE-410D-807E-63ED384A8806}" type="pres">
      <dgm:prSet presAssocID="{3535014D-F376-47CD-80EB-A1D1459338DC}" presName="connTx" presStyleLbl="parChTrans1D2" presStyleIdx="4" presStyleCnt="21"/>
      <dgm:spPr/>
    </dgm:pt>
    <dgm:pt modelId="{E35DF2E3-8A19-4FD5-A58A-F1BF9DE50630}" type="pres">
      <dgm:prSet presAssocID="{28D3AF0A-3D66-49CB-89E9-C75FAF11989C}" presName="node" presStyleLbl="node1" presStyleIdx="4" presStyleCnt="21" custScaleX="201957" custRadScaleRad="176908" custRadScaleInc="-15549">
        <dgm:presLayoutVars>
          <dgm:bulletEnabled val="1"/>
        </dgm:presLayoutVars>
      </dgm:prSet>
      <dgm:spPr>
        <a:prstGeom prst="ellipse">
          <a:avLst/>
        </a:prstGeom>
      </dgm:spPr>
    </dgm:pt>
    <dgm:pt modelId="{6DCCD4AA-F369-4AB9-91D0-5A18FB4A11CB}" type="pres">
      <dgm:prSet presAssocID="{6B4E9C2E-6D4A-4385-ABD6-9DF5497DCE6F}" presName="Name9" presStyleLbl="parChTrans1D2" presStyleIdx="5" presStyleCnt="21"/>
      <dgm:spPr/>
    </dgm:pt>
    <dgm:pt modelId="{56322D66-C713-4DCA-8AD4-7CD706B93AB8}" type="pres">
      <dgm:prSet presAssocID="{6B4E9C2E-6D4A-4385-ABD6-9DF5497DCE6F}" presName="connTx" presStyleLbl="parChTrans1D2" presStyleIdx="5" presStyleCnt="21"/>
      <dgm:spPr/>
    </dgm:pt>
    <dgm:pt modelId="{EC5B7152-E04A-4DE7-9E23-DE667FE60AF1}" type="pres">
      <dgm:prSet presAssocID="{93AA39E3-0473-47C7-90A0-4838C8A173A6}" presName="node" presStyleLbl="node1" presStyleIdx="5" presStyleCnt="21" custScaleX="201957" custRadScaleRad="164940" custRadScaleInc="-66774">
        <dgm:presLayoutVars>
          <dgm:bulletEnabled val="1"/>
        </dgm:presLayoutVars>
      </dgm:prSet>
      <dgm:spPr>
        <a:prstGeom prst="ellipse">
          <a:avLst/>
        </a:prstGeom>
      </dgm:spPr>
    </dgm:pt>
    <dgm:pt modelId="{EF4D6FC4-6667-4E16-AB63-1D36F1477406}" type="pres">
      <dgm:prSet presAssocID="{45E45E8B-DF6C-467D-8A25-5B68EA38B84D}" presName="Name9" presStyleLbl="parChTrans1D2" presStyleIdx="6" presStyleCnt="21"/>
      <dgm:spPr/>
    </dgm:pt>
    <dgm:pt modelId="{0F5A330B-1AFA-4B8E-908E-9C351C156F9F}" type="pres">
      <dgm:prSet presAssocID="{45E45E8B-DF6C-467D-8A25-5B68EA38B84D}" presName="connTx" presStyleLbl="parChTrans1D2" presStyleIdx="6" presStyleCnt="21"/>
      <dgm:spPr/>
    </dgm:pt>
    <dgm:pt modelId="{518C90FC-591B-439A-9E3F-9F1E2C391F5E}" type="pres">
      <dgm:prSet presAssocID="{6A269B36-B19A-49C0-A207-1DCE920F3F99}" presName="node" presStyleLbl="node1" presStyleIdx="6" presStyleCnt="21" custScaleX="191398" custRadScaleRad="198709" custRadScaleInc="-127971">
        <dgm:presLayoutVars>
          <dgm:bulletEnabled val="1"/>
        </dgm:presLayoutVars>
      </dgm:prSet>
      <dgm:spPr>
        <a:prstGeom prst="ellipse">
          <a:avLst/>
        </a:prstGeom>
      </dgm:spPr>
    </dgm:pt>
    <dgm:pt modelId="{C5DA3844-CB2A-4A27-B03E-825B994876F0}" type="pres">
      <dgm:prSet presAssocID="{52D34CF5-F27E-40D3-A4C6-FBC930D3FE3F}" presName="Name9" presStyleLbl="parChTrans1D2" presStyleIdx="7" presStyleCnt="21"/>
      <dgm:spPr/>
    </dgm:pt>
    <dgm:pt modelId="{91D54EC3-C18B-4E8E-8BF3-E2476B5120AE}" type="pres">
      <dgm:prSet presAssocID="{52D34CF5-F27E-40D3-A4C6-FBC930D3FE3F}" presName="connTx" presStyleLbl="parChTrans1D2" presStyleIdx="7" presStyleCnt="21"/>
      <dgm:spPr/>
    </dgm:pt>
    <dgm:pt modelId="{3B9AF698-5260-4522-BEE7-D58005C01CFE}" type="pres">
      <dgm:prSet presAssocID="{504F5505-14B2-4D01-989C-B4334628F9D7}" presName="node" presStyleLbl="node1" presStyleIdx="7" presStyleCnt="21" custScaleX="197180" custRadScaleRad="163552" custRadScaleInc="-194027">
        <dgm:presLayoutVars>
          <dgm:bulletEnabled val="1"/>
        </dgm:presLayoutVars>
      </dgm:prSet>
      <dgm:spPr>
        <a:prstGeom prst="ellipse">
          <a:avLst/>
        </a:prstGeom>
      </dgm:spPr>
    </dgm:pt>
    <dgm:pt modelId="{27D5E449-F67C-4501-923C-97A07C7AD11B}" type="pres">
      <dgm:prSet presAssocID="{D36BB12E-8B6B-4DBA-AE5C-139197B150E9}" presName="Name9" presStyleLbl="parChTrans1D2" presStyleIdx="8" presStyleCnt="21"/>
      <dgm:spPr/>
    </dgm:pt>
    <dgm:pt modelId="{AAB29A0D-5B06-404A-A043-70F7EAE5E798}" type="pres">
      <dgm:prSet presAssocID="{D36BB12E-8B6B-4DBA-AE5C-139197B150E9}" presName="connTx" presStyleLbl="parChTrans1D2" presStyleIdx="8" presStyleCnt="21"/>
      <dgm:spPr/>
    </dgm:pt>
    <dgm:pt modelId="{171105F5-619D-4E77-AD5C-665DB48651EB}" type="pres">
      <dgm:prSet presAssocID="{0E404AFA-4724-442C-B86F-A9122213AA62}" presName="node" presStyleLbl="node1" presStyleIdx="8" presStyleCnt="21" custScaleX="219665" custRadScaleRad="196740" custRadScaleInc="-282613">
        <dgm:presLayoutVars>
          <dgm:bulletEnabled val="1"/>
        </dgm:presLayoutVars>
      </dgm:prSet>
      <dgm:spPr>
        <a:xfrm>
          <a:off x="9718794" y="4214256"/>
          <a:ext cx="1356969" cy="669952"/>
        </a:xfrm>
        <a:prstGeom prst="ellipse">
          <a:avLst/>
        </a:prstGeom>
      </dgm:spPr>
    </dgm:pt>
    <dgm:pt modelId="{C929010B-BDF8-4B87-A362-EFD6531FF083}" type="pres">
      <dgm:prSet presAssocID="{5555E7F1-2143-488E-90C6-078FAA993378}" presName="Name9" presStyleLbl="parChTrans1D2" presStyleIdx="9" presStyleCnt="21"/>
      <dgm:spPr/>
    </dgm:pt>
    <dgm:pt modelId="{C7BC070D-37AD-4550-805F-F74054326F0F}" type="pres">
      <dgm:prSet presAssocID="{5555E7F1-2143-488E-90C6-078FAA993378}" presName="connTx" presStyleLbl="parChTrans1D2" presStyleIdx="9" presStyleCnt="21"/>
      <dgm:spPr/>
    </dgm:pt>
    <dgm:pt modelId="{CC965D0A-F25C-4824-B043-B278E4D8B2C1}" type="pres">
      <dgm:prSet presAssocID="{22DCED7A-464A-4677-9332-586F719E23D2}" presName="node" presStyleLbl="node1" presStyleIdx="9" presStyleCnt="21" custScaleX="224028" custRadScaleRad="130194" custRadScaleInc="-319777">
        <dgm:presLayoutVars>
          <dgm:bulletEnabled val="1"/>
        </dgm:presLayoutVars>
      </dgm:prSet>
      <dgm:spPr>
        <a:xfrm>
          <a:off x="8256454" y="4884206"/>
          <a:ext cx="1500881" cy="669952"/>
        </a:xfrm>
        <a:prstGeom prst="ellipse">
          <a:avLst/>
        </a:prstGeom>
      </dgm:spPr>
    </dgm:pt>
    <dgm:pt modelId="{35BAE585-8BCD-483D-9BE7-F3B94BF5717D}" type="pres">
      <dgm:prSet presAssocID="{F2A840C9-4299-4060-ACFF-F9DC9613739D}" presName="Name9" presStyleLbl="parChTrans1D2" presStyleIdx="10" presStyleCnt="21"/>
      <dgm:spPr/>
    </dgm:pt>
    <dgm:pt modelId="{9CC3029E-ACA5-4870-AAD8-361A120328B9}" type="pres">
      <dgm:prSet presAssocID="{F2A840C9-4299-4060-ACFF-F9DC9613739D}" presName="connTx" presStyleLbl="parChTrans1D2" presStyleIdx="10" presStyleCnt="21"/>
      <dgm:spPr/>
    </dgm:pt>
    <dgm:pt modelId="{C0BEAB77-5621-4A76-A054-5A90D45BA24C}" type="pres">
      <dgm:prSet presAssocID="{05E61DAC-7DEB-4F2A-A406-5B45A26AC48D}" presName="node" presStyleLbl="node1" presStyleIdx="10" presStyleCnt="21" custScaleX="239349" custRadScaleRad="108759" custRadScaleInc="-219728">
        <dgm:presLayoutVars>
          <dgm:bulletEnabled val="1"/>
        </dgm:presLayoutVars>
      </dgm:prSet>
      <dgm:spPr>
        <a:xfrm>
          <a:off x="6261212" y="4995993"/>
          <a:ext cx="1603525" cy="669952"/>
        </a:xfrm>
        <a:prstGeom prst="ellipse">
          <a:avLst/>
        </a:prstGeom>
      </dgm:spPr>
    </dgm:pt>
    <dgm:pt modelId="{CAA6CDF2-EEBE-4F35-BBE7-1C729B6B5D6A}" type="pres">
      <dgm:prSet presAssocID="{A7DD56E6-4EAE-40D2-BA0B-CF590B7EAB96}" presName="Name9" presStyleLbl="parChTrans1D2" presStyleIdx="11" presStyleCnt="21"/>
      <dgm:spPr/>
    </dgm:pt>
    <dgm:pt modelId="{8C4F633E-E8D0-4DB3-A05F-6F1802246469}" type="pres">
      <dgm:prSet presAssocID="{A7DD56E6-4EAE-40D2-BA0B-CF590B7EAB96}" presName="connTx" presStyleLbl="parChTrans1D2" presStyleIdx="11" presStyleCnt="21"/>
      <dgm:spPr/>
    </dgm:pt>
    <dgm:pt modelId="{9B9EF8EB-FE66-497D-A6FB-04036FB39F43}" type="pres">
      <dgm:prSet presAssocID="{E32F55EA-3C6E-486A-BC73-DFD7015C34CE}" presName="node" presStyleLbl="node1" presStyleIdx="11" presStyleCnt="21" custScaleX="223505" custRadScaleRad="87018" custRadScaleInc="-5345">
        <dgm:presLayoutVars>
          <dgm:bulletEnabled val="1"/>
        </dgm:presLayoutVars>
      </dgm:prSet>
      <dgm:spPr>
        <a:xfrm>
          <a:off x="4357798" y="5066861"/>
          <a:ext cx="1497377" cy="669952"/>
        </a:xfrm>
        <a:prstGeom prst="ellipse">
          <a:avLst/>
        </a:prstGeom>
      </dgm:spPr>
    </dgm:pt>
    <dgm:pt modelId="{F00F5C4E-8A1C-4855-B42A-5AE1965E7714}" type="pres">
      <dgm:prSet presAssocID="{E8478F89-7B3C-48F7-A88E-112CD900A0B4}" presName="Name9" presStyleLbl="parChTrans1D2" presStyleIdx="12" presStyleCnt="21"/>
      <dgm:spPr/>
    </dgm:pt>
    <dgm:pt modelId="{F0C8A782-2EC4-4DA1-9437-220711562459}" type="pres">
      <dgm:prSet presAssocID="{E8478F89-7B3C-48F7-A88E-112CD900A0B4}" presName="connTx" presStyleLbl="parChTrans1D2" presStyleIdx="12" presStyleCnt="21"/>
      <dgm:spPr/>
    </dgm:pt>
    <dgm:pt modelId="{10176B2C-EED6-4492-A8F6-04AB1C4A861E}" type="pres">
      <dgm:prSet presAssocID="{7065EC77-CA49-4CD2-8478-957086E27118}" presName="node" presStyleLbl="node1" presStyleIdx="12" presStyleCnt="21" custScaleX="223505" custRadScaleRad="87873" custRadScaleInc="128732">
        <dgm:presLayoutVars>
          <dgm:bulletEnabled val="1"/>
        </dgm:presLayoutVars>
      </dgm:prSet>
      <dgm:spPr>
        <a:prstGeom prst="ellipse">
          <a:avLst/>
        </a:prstGeom>
      </dgm:spPr>
    </dgm:pt>
    <dgm:pt modelId="{92A7BBAC-34B6-4B3F-8D67-43293C30A391}" type="pres">
      <dgm:prSet presAssocID="{A2BC481F-1D29-4168-B8FD-F64F02D7876D}" presName="Name9" presStyleLbl="parChTrans1D2" presStyleIdx="13" presStyleCnt="21"/>
      <dgm:spPr/>
    </dgm:pt>
    <dgm:pt modelId="{5120E1CA-2B3C-45FF-BDAE-55A039F102E6}" type="pres">
      <dgm:prSet presAssocID="{A2BC481F-1D29-4168-B8FD-F64F02D7876D}" presName="connTx" presStyleLbl="parChTrans1D2" presStyleIdx="13" presStyleCnt="21"/>
      <dgm:spPr/>
    </dgm:pt>
    <dgm:pt modelId="{E85AE937-7597-4A06-BF60-72E2E8E9A723}" type="pres">
      <dgm:prSet presAssocID="{D2BF2A07-8E80-4F0F-858E-72132C341379}" presName="node" presStyleLbl="node1" presStyleIdx="13" presStyleCnt="21" custScaleX="204005" custRadScaleRad="146396" custRadScaleInc="102910">
        <dgm:presLayoutVars>
          <dgm:bulletEnabled val="1"/>
        </dgm:presLayoutVars>
      </dgm:prSet>
      <dgm:spPr>
        <a:xfrm>
          <a:off x="2351302" y="4882796"/>
          <a:ext cx="1366737" cy="669952"/>
        </a:xfrm>
        <a:prstGeom prst="ellipse">
          <a:avLst/>
        </a:prstGeom>
      </dgm:spPr>
    </dgm:pt>
    <dgm:pt modelId="{DDC90F54-5C2E-4071-A806-000CCF396EA7}" type="pres">
      <dgm:prSet presAssocID="{E0A00D07-4950-4D8A-AFBD-452AFBE57564}" presName="Name9" presStyleLbl="parChTrans1D2" presStyleIdx="14" presStyleCnt="21"/>
      <dgm:spPr/>
    </dgm:pt>
    <dgm:pt modelId="{A6BB047A-563F-4C60-A879-2D8B0277B251}" type="pres">
      <dgm:prSet presAssocID="{E0A00D07-4950-4D8A-AFBD-452AFBE57564}" presName="connTx" presStyleLbl="parChTrans1D2" presStyleIdx="14" presStyleCnt="21"/>
      <dgm:spPr/>
    </dgm:pt>
    <dgm:pt modelId="{455CA126-DA24-4BC3-A5CE-84B088DC2BF7}" type="pres">
      <dgm:prSet presAssocID="{7EC91706-0654-428B-954C-C400D7C22D95}" presName="node" presStyleLbl="node1" presStyleIdx="14" presStyleCnt="21" custScaleX="228910" custRadScaleRad="141230" custRadScaleInc="70528">
        <dgm:presLayoutVars>
          <dgm:bulletEnabled val="1"/>
        </dgm:presLayoutVars>
      </dgm:prSet>
      <dgm:spPr>
        <a:xfrm>
          <a:off x="539939" y="4214256"/>
          <a:ext cx="1533588" cy="669952"/>
        </a:xfrm>
        <a:prstGeom prst="ellipse">
          <a:avLst/>
        </a:prstGeom>
      </dgm:spPr>
    </dgm:pt>
    <dgm:pt modelId="{7C6AEDE4-3198-493D-AA08-8B81485AE1D7}" type="pres">
      <dgm:prSet presAssocID="{CEDBB00C-FD91-4225-B632-582DC0F645FE}" presName="Name9" presStyleLbl="parChTrans1D2" presStyleIdx="15" presStyleCnt="21"/>
      <dgm:spPr/>
    </dgm:pt>
    <dgm:pt modelId="{E932FC9B-E229-450B-8F85-A9C3209B76CF}" type="pres">
      <dgm:prSet presAssocID="{CEDBB00C-FD91-4225-B632-582DC0F645FE}" presName="connTx" presStyleLbl="parChTrans1D2" presStyleIdx="15" presStyleCnt="21"/>
      <dgm:spPr/>
    </dgm:pt>
    <dgm:pt modelId="{E70594C8-3B8E-4860-8B44-9CBA264D78CA}" type="pres">
      <dgm:prSet presAssocID="{12D8314B-99AA-4B0D-9EA6-891E0A953B8B}" presName="node" presStyleLbl="node1" presStyleIdx="15" presStyleCnt="21" custScaleX="230039" custRadScaleRad="198064" custRadScaleInc="45408">
        <dgm:presLayoutVars>
          <dgm:bulletEnabled val="1"/>
        </dgm:presLayoutVars>
      </dgm:prSet>
      <dgm:spPr>
        <a:xfrm>
          <a:off x="197171" y="2992570"/>
          <a:ext cx="1541152" cy="669952"/>
        </a:xfrm>
        <a:prstGeom prst="ellipse">
          <a:avLst/>
        </a:prstGeom>
      </dgm:spPr>
    </dgm:pt>
    <dgm:pt modelId="{082751CB-8FE5-4A11-8515-34773491CC7D}" type="pres">
      <dgm:prSet presAssocID="{04169647-7BBC-41AB-A6F7-A74EE2F49E0E}" presName="Name9" presStyleLbl="parChTrans1D2" presStyleIdx="16" presStyleCnt="21"/>
      <dgm:spPr/>
    </dgm:pt>
    <dgm:pt modelId="{F8D9B35A-C1DE-4187-ABAD-F9788E504EB1}" type="pres">
      <dgm:prSet presAssocID="{04169647-7BBC-41AB-A6F7-A74EE2F49E0E}" presName="connTx" presStyleLbl="parChTrans1D2" presStyleIdx="16" presStyleCnt="21"/>
      <dgm:spPr/>
    </dgm:pt>
    <dgm:pt modelId="{C41E16EE-3C78-4582-8310-89AF969668A9}" type="pres">
      <dgm:prSet presAssocID="{48878912-AE2A-46A3-9474-181E3A8DA0CB}" presName="node" presStyleLbl="node1" presStyleIdx="16" presStyleCnt="21" custScaleX="230039" custRadScaleRad="199338" custRadScaleInc="-8906">
        <dgm:presLayoutVars>
          <dgm:bulletEnabled val="1"/>
        </dgm:presLayoutVars>
      </dgm:prSet>
      <dgm:spPr>
        <a:prstGeom prst="ellipse">
          <a:avLst/>
        </a:prstGeom>
      </dgm:spPr>
    </dgm:pt>
    <dgm:pt modelId="{5BA617C1-CAEB-42AC-9FB4-EF0520967D03}" type="pres">
      <dgm:prSet presAssocID="{253FF720-3339-4A5F-93A9-E615C3CB2C80}" presName="Name9" presStyleLbl="parChTrans1D2" presStyleIdx="17" presStyleCnt="21"/>
      <dgm:spPr/>
    </dgm:pt>
    <dgm:pt modelId="{B6B26CF8-D0B0-4C7B-9711-16A8C3146172}" type="pres">
      <dgm:prSet presAssocID="{253FF720-3339-4A5F-93A9-E615C3CB2C80}" presName="connTx" presStyleLbl="parChTrans1D2" presStyleIdx="17" presStyleCnt="21"/>
      <dgm:spPr/>
    </dgm:pt>
    <dgm:pt modelId="{C3F13CEB-271D-494D-925A-FE77775C1CCC}" type="pres">
      <dgm:prSet presAssocID="{E9EB6B79-8EB8-4B3D-B4E7-69B16BB6FE4D}" presName="node" presStyleLbl="node1" presStyleIdx="17" presStyleCnt="21" custScaleX="206656" custRadScaleRad="193354" custRadScaleInc="-83495">
        <dgm:presLayoutVars>
          <dgm:bulletEnabled val="1"/>
        </dgm:presLayoutVars>
      </dgm:prSet>
      <dgm:spPr>
        <a:xfrm>
          <a:off x="3013560" y="3319747"/>
          <a:ext cx="895123" cy="895123"/>
        </a:xfrm>
        <a:prstGeom prst="ellipse">
          <a:avLst/>
        </a:prstGeom>
      </dgm:spPr>
    </dgm:pt>
    <dgm:pt modelId="{A9BC9B6B-7758-44CA-B226-6B93A1991E63}" type="pres">
      <dgm:prSet presAssocID="{C81FC1F7-E04B-4744-9DB4-D1DB9E73FDB2}" presName="Name9" presStyleLbl="parChTrans1D2" presStyleIdx="18" presStyleCnt="21"/>
      <dgm:spPr/>
    </dgm:pt>
    <dgm:pt modelId="{9FD64D9C-9975-4FCC-AE0D-08536B4D8663}" type="pres">
      <dgm:prSet presAssocID="{C81FC1F7-E04B-4744-9DB4-D1DB9E73FDB2}" presName="connTx" presStyleLbl="parChTrans1D2" presStyleIdx="18" presStyleCnt="21"/>
      <dgm:spPr/>
    </dgm:pt>
    <dgm:pt modelId="{8ECBCF0F-6889-45C0-AD05-8453D8EACAEE}" type="pres">
      <dgm:prSet presAssocID="{77A057DC-B488-44F6-9D94-551B8BF064D3}" presName="node" presStyleLbl="node1" presStyleIdx="18" presStyleCnt="21" custScaleX="197963" custRadScaleRad="211065" custRadScaleInc="-164794">
        <dgm:presLayoutVars>
          <dgm:bulletEnabled val="1"/>
        </dgm:presLayoutVars>
      </dgm:prSet>
      <dgm:spPr>
        <a:xfrm>
          <a:off x="2873069" y="2162701"/>
          <a:ext cx="895123" cy="895123"/>
        </a:xfrm>
        <a:prstGeom prst="ellipse">
          <a:avLst/>
        </a:prstGeom>
      </dgm:spPr>
    </dgm:pt>
    <dgm:pt modelId="{216452BB-001F-4836-BAD8-F37F6590B7C2}" type="pres">
      <dgm:prSet presAssocID="{D3341076-5535-453A-B038-5149043C2D1D}" presName="Name9" presStyleLbl="parChTrans1D2" presStyleIdx="19" presStyleCnt="21"/>
      <dgm:spPr/>
    </dgm:pt>
    <dgm:pt modelId="{576A5D83-5D4B-4A7E-8830-E3D292AFE628}" type="pres">
      <dgm:prSet presAssocID="{D3341076-5535-453A-B038-5149043C2D1D}" presName="connTx" presStyleLbl="parChTrans1D2" presStyleIdx="19" presStyleCnt="21"/>
      <dgm:spPr/>
    </dgm:pt>
    <dgm:pt modelId="{0CBFAB70-7719-414A-B0A2-3EF89B694CEC}" type="pres">
      <dgm:prSet presAssocID="{918FA529-00D9-481D-A958-F9159DE7F93E}" presName="node" presStyleLbl="node1" presStyleIdx="19" presStyleCnt="21" custScaleX="201164" custRadScaleRad="153773" custRadScaleInc="-260109">
        <dgm:presLayoutVars>
          <dgm:bulletEnabled val="1"/>
        </dgm:presLayoutVars>
      </dgm:prSet>
      <dgm:spPr>
        <a:xfrm>
          <a:off x="3286377" y="1072898"/>
          <a:ext cx="895123" cy="895123"/>
        </a:xfrm>
        <a:prstGeom prst="ellipse">
          <a:avLst/>
        </a:prstGeom>
      </dgm:spPr>
    </dgm:pt>
    <dgm:pt modelId="{CBF394C0-62DE-40F0-91EB-9CE6F3A7240E}" type="pres">
      <dgm:prSet presAssocID="{75F771E2-46C9-4ACF-B1FE-AF1F12E771C5}" presName="Name9" presStyleLbl="parChTrans1D2" presStyleIdx="20" presStyleCnt="21"/>
      <dgm:spPr/>
    </dgm:pt>
    <dgm:pt modelId="{92F83BB9-87A4-488A-81EF-E5A9C225879B}" type="pres">
      <dgm:prSet presAssocID="{75F771E2-46C9-4ACF-B1FE-AF1F12E771C5}" presName="connTx" presStyleLbl="parChTrans1D2" presStyleIdx="20" presStyleCnt="21"/>
      <dgm:spPr/>
    </dgm:pt>
    <dgm:pt modelId="{B57F4DCA-711A-4252-BE28-56A941CEDFF0}" type="pres">
      <dgm:prSet presAssocID="{640553C6-2D3B-4529-AFBA-6309A8D4BAC1}" presName="node" presStyleLbl="node1" presStyleIdx="20" presStyleCnt="21" custScaleX="199392" custRadScaleRad="142443" custRadScaleInc="-249223">
        <dgm:presLayoutVars>
          <dgm:bulletEnabled val="1"/>
        </dgm:presLayoutVars>
      </dgm:prSet>
      <dgm:spPr/>
    </dgm:pt>
  </dgm:ptLst>
  <dgm:cxnLst>
    <dgm:cxn modelId="{93422E06-CB71-4D27-A61C-ECB4F24EC721}" type="presOf" srcId="{DFFE2EB3-6EFD-453F-90A7-08EDBDDEC310}" destId="{5EB1805E-DD9A-4D76-81AF-27B867D5E891}" srcOrd="0" destOrd="0" presId="urn:microsoft.com/office/officeart/2005/8/layout/radial1"/>
    <dgm:cxn modelId="{E2CC7507-3236-4905-90F8-C2C85E2B9750}" type="presOf" srcId="{A422E268-6D59-4FE5-BFE3-9014DFF95701}" destId="{FD7A8185-3568-4FC6-96D7-4FBD0BD743CF}" srcOrd="0" destOrd="0" presId="urn:microsoft.com/office/officeart/2005/8/layout/radial1"/>
    <dgm:cxn modelId="{3E0BCE0E-3786-496A-B9F9-376F5DCDF8B2}" type="presOf" srcId="{A2F511FA-589B-4B67-B610-0DC8ABFF5987}" destId="{28C58299-5937-4989-B434-A741060CB4B5}" srcOrd="0" destOrd="0" presId="urn:microsoft.com/office/officeart/2005/8/layout/radial1"/>
    <dgm:cxn modelId="{76367710-48C2-4BC9-92B2-7B112094A3F1}" type="presOf" srcId="{F2A840C9-4299-4060-ACFF-F9DC9613739D}" destId="{35BAE585-8BCD-483D-9BE7-F3B94BF5717D}" srcOrd="0" destOrd="0" presId="urn:microsoft.com/office/officeart/2005/8/layout/radial1"/>
    <dgm:cxn modelId="{4E896B11-C480-4F42-A9F9-2CC02850EE7C}" type="presOf" srcId="{E32F55EA-3C6E-486A-BC73-DFD7015C34CE}" destId="{9B9EF8EB-FE66-497D-A6FB-04036FB39F43}" srcOrd="0" destOrd="0" presId="urn:microsoft.com/office/officeart/2005/8/layout/radial1"/>
    <dgm:cxn modelId="{9B248913-3A21-4A46-86A2-A85EDCDF227B}" srcId="{AF35FBAF-AE45-47D5-AEAE-A896AE19B013}" destId="{48878912-AE2A-46A3-9474-181E3A8DA0CB}" srcOrd="16" destOrd="0" parTransId="{04169647-7BBC-41AB-A6F7-A74EE2F49E0E}" sibTransId="{8793351A-24D7-4675-AEF6-FA7AA3E1131A}"/>
    <dgm:cxn modelId="{38BEFD15-C749-4784-92CC-B6003C37064A}" srcId="{AF35FBAF-AE45-47D5-AEAE-A896AE19B013}" destId="{7065EC77-CA49-4CD2-8478-957086E27118}" srcOrd="12" destOrd="0" parTransId="{E8478F89-7B3C-48F7-A88E-112CD900A0B4}" sibTransId="{64270151-191E-442E-A66E-0D4024DAE241}"/>
    <dgm:cxn modelId="{E9763A18-7BA8-41D9-AB77-42665588B215}" type="presOf" srcId="{A2BC481F-1D29-4168-B8FD-F64F02D7876D}" destId="{5120E1CA-2B3C-45FF-BDAE-55A039F102E6}" srcOrd="1" destOrd="0" presId="urn:microsoft.com/office/officeart/2005/8/layout/radial1"/>
    <dgm:cxn modelId="{20A79118-4477-403E-B16F-F57835BEF15C}" srcId="{AF35FBAF-AE45-47D5-AEAE-A896AE19B013}" destId="{D2BF2A07-8E80-4F0F-858E-72132C341379}" srcOrd="13" destOrd="0" parTransId="{A2BC481F-1D29-4168-B8FD-F64F02D7876D}" sibTransId="{B8719A6C-2B82-4C63-8C29-FF315BFD0A96}"/>
    <dgm:cxn modelId="{8595DF18-4C77-4116-8A04-BEF85E959BC8}" type="presOf" srcId="{DFFE2EB3-6EFD-453F-90A7-08EDBDDEC310}" destId="{086FE8B8-FFF6-441D-A710-8FDA83D3E169}" srcOrd="1" destOrd="0" presId="urn:microsoft.com/office/officeart/2005/8/layout/radial1"/>
    <dgm:cxn modelId="{EABB271B-C513-4AFB-B6CB-BCA73B147D21}" type="presOf" srcId="{0E404AFA-4724-442C-B86F-A9122213AA62}" destId="{171105F5-619D-4E77-AD5C-665DB48651EB}" srcOrd="0" destOrd="0" presId="urn:microsoft.com/office/officeart/2005/8/layout/radial1"/>
    <dgm:cxn modelId="{7182AC22-FD9B-4CF6-82DE-859484375E37}" srcId="{A2F511FA-589B-4B67-B610-0DC8ABFF5987}" destId="{AF35FBAF-AE45-47D5-AEAE-A896AE19B013}" srcOrd="0" destOrd="0" parTransId="{E426A4BE-27C1-4332-AFCB-920FD17E78E4}" sibTransId="{D3AC3A58-0DEB-47DD-B56E-4CD174EF4931}"/>
    <dgm:cxn modelId="{5D5B4A23-5252-4BBD-9C4B-2481A61E18BB}" type="presOf" srcId="{8FC1F11A-0BFD-4312-860B-35CDFDDE144F}" destId="{7147E40F-748E-4BC2-9FDD-F636EB730C36}" srcOrd="1" destOrd="0" presId="urn:microsoft.com/office/officeart/2005/8/layout/radial1"/>
    <dgm:cxn modelId="{24787C25-6658-408C-B9B6-B97C43BCFAD0}" type="presOf" srcId="{8FC1F11A-0BFD-4312-860B-35CDFDDE144F}" destId="{A3DC3D2D-7C61-42B5-BC3D-A2B8F1A49971}" srcOrd="0" destOrd="0" presId="urn:microsoft.com/office/officeart/2005/8/layout/radial1"/>
    <dgm:cxn modelId="{37AA692C-0241-45A1-A70A-5D072785250F}" srcId="{AF35FBAF-AE45-47D5-AEAE-A896AE19B013}" destId="{AE7EAB6C-AF49-4780-A6C0-2F15CCB4B8BB}" srcOrd="0" destOrd="0" parTransId="{8FC1F11A-0BFD-4312-860B-35CDFDDE144F}" sibTransId="{B6DFF5DE-D806-4280-8867-151157CAFBC7}"/>
    <dgm:cxn modelId="{E2E5D42D-3E2A-45D8-B75D-25204784F6CA}" type="presOf" srcId="{77A057DC-B488-44F6-9D94-551B8BF064D3}" destId="{8ECBCF0F-6889-45C0-AD05-8453D8EACAEE}" srcOrd="0" destOrd="0" presId="urn:microsoft.com/office/officeart/2005/8/layout/radial1"/>
    <dgm:cxn modelId="{054ABF30-3B03-4460-BDE5-82BA9B07439F}" type="presOf" srcId="{A7DD56E6-4EAE-40D2-BA0B-CF590B7EAB96}" destId="{CAA6CDF2-EEBE-4F35-BBE7-1C729B6B5D6A}" srcOrd="0" destOrd="0" presId="urn:microsoft.com/office/officeart/2005/8/layout/radial1"/>
    <dgm:cxn modelId="{80CB5C36-BD85-42F6-99BD-46AAF7952375}" type="presOf" srcId="{04169647-7BBC-41AB-A6F7-A74EE2F49E0E}" destId="{F8D9B35A-C1DE-4187-ABAD-F9788E504EB1}" srcOrd="1" destOrd="0" presId="urn:microsoft.com/office/officeart/2005/8/layout/radial1"/>
    <dgm:cxn modelId="{BC32E536-F0A9-4C5E-A480-D4481A135CC0}" srcId="{AF35FBAF-AE45-47D5-AEAE-A896AE19B013}" destId="{7EC91706-0654-428B-954C-C400D7C22D95}" srcOrd="14" destOrd="0" parTransId="{E0A00D07-4950-4D8A-AFBD-452AFBE57564}" sibTransId="{7AED867E-7024-46D2-8947-584566E7A74D}"/>
    <dgm:cxn modelId="{02A1513E-A698-4D57-80DB-10B9DC9A60A1}" type="presOf" srcId="{E8478F89-7B3C-48F7-A88E-112CD900A0B4}" destId="{F00F5C4E-8A1C-4855-B42A-5AE1965E7714}" srcOrd="0" destOrd="0" presId="urn:microsoft.com/office/officeart/2005/8/layout/radial1"/>
    <dgm:cxn modelId="{71D08E3E-9887-4C31-BBE8-4E5A8175D5D7}" srcId="{AF35FBAF-AE45-47D5-AEAE-A896AE19B013}" destId="{640553C6-2D3B-4529-AFBA-6309A8D4BAC1}" srcOrd="20" destOrd="0" parTransId="{75F771E2-46C9-4ACF-B1FE-AF1F12E771C5}" sibTransId="{4204CCA2-C883-462B-826C-F48B37A228D3}"/>
    <dgm:cxn modelId="{8AF1B53F-CAC4-4EEC-B2A5-F5788CE45AB2}" srcId="{AF35FBAF-AE45-47D5-AEAE-A896AE19B013}" destId="{E9EB6B79-8EB8-4B3D-B4E7-69B16BB6FE4D}" srcOrd="17" destOrd="0" parTransId="{253FF720-3339-4A5F-93A9-E615C3CB2C80}" sibTransId="{2ECC5D66-E89B-4DBC-BC76-AD57962263D5}"/>
    <dgm:cxn modelId="{BEADA740-9BD4-4E20-9592-F9A89C11CA68}" type="presOf" srcId="{93AA39E3-0473-47C7-90A0-4838C8A173A6}" destId="{EC5B7152-E04A-4DE7-9E23-DE667FE60AF1}" srcOrd="0" destOrd="0" presId="urn:microsoft.com/office/officeart/2005/8/layout/radial1"/>
    <dgm:cxn modelId="{7CB4265C-CD15-4C33-9286-EB0CCB340CB4}" type="presOf" srcId="{5555E7F1-2143-488E-90C6-078FAA993378}" destId="{C929010B-BDF8-4B87-A362-EFD6531FF083}" srcOrd="0" destOrd="0" presId="urn:microsoft.com/office/officeart/2005/8/layout/radial1"/>
    <dgm:cxn modelId="{53C77B5C-0234-4A87-B046-CDD23C6E8314}" type="presOf" srcId="{52D34CF5-F27E-40D3-A4C6-FBC930D3FE3F}" destId="{91D54EC3-C18B-4E8E-8BF3-E2476B5120AE}" srcOrd="1" destOrd="0" presId="urn:microsoft.com/office/officeart/2005/8/layout/radial1"/>
    <dgm:cxn modelId="{47840D60-0439-4D7A-8587-467D4ED6E2F2}" type="presOf" srcId="{6A269B36-B19A-49C0-A207-1DCE920F3F99}" destId="{518C90FC-591B-439A-9E3F-9F1E2C391F5E}" srcOrd="0" destOrd="0" presId="urn:microsoft.com/office/officeart/2005/8/layout/radial1"/>
    <dgm:cxn modelId="{A5F83F63-CAA8-46FB-A173-5B122D4EF1F0}" type="presOf" srcId="{48878912-AE2A-46A3-9474-181E3A8DA0CB}" destId="{C41E16EE-3C78-4582-8310-89AF969668A9}" srcOrd="0" destOrd="0" presId="urn:microsoft.com/office/officeart/2005/8/layout/radial1"/>
    <dgm:cxn modelId="{83FC1565-9BAE-4AA2-AF98-9C3A48A93CDA}" type="presOf" srcId="{AE7EAB6C-AF49-4780-A6C0-2F15CCB4B8BB}" destId="{FF2E713F-6D47-4557-900E-397F9C433241}" srcOrd="0" destOrd="0" presId="urn:microsoft.com/office/officeart/2005/8/layout/radial1"/>
    <dgm:cxn modelId="{3EB45C45-6723-4A39-9000-C104C8040490}" type="presOf" srcId="{D3341076-5535-453A-B038-5149043C2D1D}" destId="{576A5D83-5D4B-4A7E-8830-E3D292AFE628}" srcOrd="1" destOrd="0" presId="urn:microsoft.com/office/officeart/2005/8/layout/radial1"/>
    <dgm:cxn modelId="{1D70EE45-BBC8-4156-A7E6-6BDF73612F59}" type="presOf" srcId="{C81FC1F7-E04B-4744-9DB4-D1DB9E73FDB2}" destId="{9FD64D9C-9975-4FCC-AE0D-08536B4D8663}" srcOrd="1" destOrd="0" presId="urn:microsoft.com/office/officeart/2005/8/layout/radial1"/>
    <dgm:cxn modelId="{B6D60E47-BFA7-4297-B742-55E70F9DABD6}" type="presOf" srcId="{12D8314B-99AA-4B0D-9EA6-891E0A953B8B}" destId="{E70594C8-3B8E-4860-8B44-9CBA264D78CA}" srcOrd="0" destOrd="0" presId="urn:microsoft.com/office/officeart/2005/8/layout/radial1"/>
    <dgm:cxn modelId="{DC6E2248-476B-47B4-8497-F3DD906568D0}" srcId="{AF35FBAF-AE45-47D5-AEAE-A896AE19B013}" destId="{918FA529-00D9-481D-A958-F9159DE7F93E}" srcOrd="19" destOrd="0" parTransId="{D3341076-5535-453A-B038-5149043C2D1D}" sibTransId="{3AD48F40-D774-4D6D-8017-FACA37FECD57}"/>
    <dgm:cxn modelId="{86F85F49-1985-422E-B4D0-8A4FDCFA1932}" type="presOf" srcId="{6B4E9C2E-6D4A-4385-ABD6-9DF5497DCE6F}" destId="{56322D66-C713-4DCA-8AD4-7CD706B93AB8}" srcOrd="1" destOrd="0" presId="urn:microsoft.com/office/officeart/2005/8/layout/radial1"/>
    <dgm:cxn modelId="{E81A174A-CF8A-40D0-B0AD-05B0EA350D00}" type="presOf" srcId="{E0A00D07-4950-4D8A-AFBD-452AFBE57564}" destId="{A6BB047A-563F-4C60-A879-2D8B0277B251}" srcOrd="1" destOrd="0" presId="urn:microsoft.com/office/officeart/2005/8/layout/radial1"/>
    <dgm:cxn modelId="{0A6A254A-FB80-4870-B725-9B089693E91C}" srcId="{AF35FBAF-AE45-47D5-AEAE-A896AE19B013}" destId="{A422E268-6D59-4FE5-BFE3-9014DFF95701}" srcOrd="1" destOrd="0" parTransId="{7D9F4D04-1231-4476-AAD8-082E2F23BEB8}" sibTransId="{2790D89B-9DDC-4E82-B85C-8A89528E59E4}"/>
    <dgm:cxn modelId="{98D5A06A-2497-4CBF-8A2B-9B82BDCDB7D6}" type="presOf" srcId="{04169647-7BBC-41AB-A6F7-A74EE2F49E0E}" destId="{082751CB-8FE5-4A11-8515-34773491CC7D}" srcOrd="0" destOrd="0" presId="urn:microsoft.com/office/officeart/2005/8/layout/radial1"/>
    <dgm:cxn modelId="{CE2E216D-E547-44C1-AAE3-3DA1EA362C90}" srcId="{AF35FBAF-AE45-47D5-AEAE-A896AE19B013}" destId="{504F5505-14B2-4D01-989C-B4334628F9D7}" srcOrd="7" destOrd="0" parTransId="{52D34CF5-F27E-40D3-A4C6-FBC930D3FE3F}" sibTransId="{AC7FD5AF-24A6-4CF4-A3BD-13FB299368B8}"/>
    <dgm:cxn modelId="{3835FF6E-B61E-4A26-ABB6-EBD412649F6D}" type="presOf" srcId="{D3341076-5535-453A-B038-5149043C2D1D}" destId="{216452BB-001F-4836-BAD8-F37F6590B7C2}" srcOrd="0" destOrd="0" presId="urn:microsoft.com/office/officeart/2005/8/layout/radial1"/>
    <dgm:cxn modelId="{73760471-D10C-410F-9E17-9518BDE32E57}" type="presOf" srcId="{F2A840C9-4299-4060-ACFF-F9DC9613739D}" destId="{9CC3029E-ACA5-4870-AAD8-361A120328B9}" srcOrd="1" destOrd="0" presId="urn:microsoft.com/office/officeart/2005/8/layout/radial1"/>
    <dgm:cxn modelId="{CE750B74-DAF8-4495-A645-2E9DE966D814}" type="presOf" srcId="{CEDBB00C-FD91-4225-B632-582DC0F645FE}" destId="{7C6AEDE4-3198-493D-AA08-8B81485AE1D7}" srcOrd="0" destOrd="0" presId="urn:microsoft.com/office/officeart/2005/8/layout/radial1"/>
    <dgm:cxn modelId="{B12B1855-9479-436D-9877-31ED10D8C910}" type="presOf" srcId="{52D34CF5-F27E-40D3-A4C6-FBC930D3FE3F}" destId="{C5DA3844-CB2A-4A27-B03E-825B994876F0}" srcOrd="0" destOrd="0" presId="urn:microsoft.com/office/officeart/2005/8/layout/radial1"/>
    <dgm:cxn modelId="{7590C858-A27F-4B81-A79C-3CE5031E4061}" type="presOf" srcId="{6B4E9C2E-6D4A-4385-ABD6-9DF5497DCE6F}" destId="{6DCCD4AA-F369-4AB9-91D0-5A18FB4A11CB}" srcOrd="0" destOrd="0" presId="urn:microsoft.com/office/officeart/2005/8/layout/radial1"/>
    <dgm:cxn modelId="{C9F0C87E-6AF2-4A7D-B3A7-058321450057}" type="presOf" srcId="{504F5505-14B2-4D01-989C-B4334628F9D7}" destId="{3B9AF698-5260-4522-BEE7-D58005C01CFE}" srcOrd="0" destOrd="0" presId="urn:microsoft.com/office/officeart/2005/8/layout/radial1"/>
    <dgm:cxn modelId="{4CC17082-1F39-4F1E-A6F3-D3CD385B6EF0}" srcId="{AF35FBAF-AE45-47D5-AEAE-A896AE19B013}" destId="{05E61DAC-7DEB-4F2A-A406-5B45A26AC48D}" srcOrd="10" destOrd="0" parTransId="{F2A840C9-4299-4060-ACFF-F9DC9613739D}" sibTransId="{FF61FE0F-050E-43D1-832D-10DA2E036D11}"/>
    <dgm:cxn modelId="{64295A82-DA80-4152-9266-9377079AD217}" type="presOf" srcId="{05E61DAC-7DEB-4F2A-A406-5B45A26AC48D}" destId="{C0BEAB77-5621-4A76-A054-5A90D45BA24C}" srcOrd="0" destOrd="0" presId="urn:microsoft.com/office/officeart/2005/8/layout/radial1"/>
    <dgm:cxn modelId="{C3ADA782-FD79-4ED6-AF8A-11B886E2A3D6}" type="presOf" srcId="{3535014D-F376-47CD-80EB-A1D1459338DC}" destId="{F2C78A48-EBFE-410D-807E-63ED384A8806}" srcOrd="1" destOrd="0" presId="urn:microsoft.com/office/officeart/2005/8/layout/radial1"/>
    <dgm:cxn modelId="{8F77E483-9896-4A58-B217-31DA388BDF03}" type="presOf" srcId="{D727A92B-9DEA-4722-890B-73ED24573684}" destId="{C179995E-A5AE-488C-9EC8-1B2C0F683640}" srcOrd="0" destOrd="0" presId="urn:microsoft.com/office/officeart/2005/8/layout/radial1"/>
    <dgm:cxn modelId="{CC851E84-5988-43A9-9877-2F136CF2F67C}" type="presOf" srcId="{AF35FBAF-AE45-47D5-AEAE-A896AE19B013}" destId="{6A9BA2C1-1AF9-4557-B37F-474A21B09E67}" srcOrd="0" destOrd="0" presId="urn:microsoft.com/office/officeart/2005/8/layout/radial1"/>
    <dgm:cxn modelId="{92239C87-84E6-47EA-B91C-3641E4881D99}" type="presOf" srcId="{7D9F4D04-1231-4476-AAD8-082E2F23BEB8}" destId="{083710E8-FA44-4F08-94ED-AA2691E8E26E}" srcOrd="0" destOrd="0" presId="urn:microsoft.com/office/officeart/2005/8/layout/radial1"/>
    <dgm:cxn modelId="{88C3478A-69A9-4C0C-A97C-93278A4B633E}" type="presOf" srcId="{7D9F4D04-1231-4476-AAD8-082E2F23BEB8}" destId="{583D9402-C639-467D-B6C7-5A2AA663C421}" srcOrd="1" destOrd="0" presId="urn:microsoft.com/office/officeart/2005/8/layout/radial1"/>
    <dgm:cxn modelId="{D7BF8E8B-F500-477B-A066-E772BED22776}" srcId="{AF35FBAF-AE45-47D5-AEAE-A896AE19B013}" destId="{12D8314B-99AA-4B0D-9EA6-891E0A953B8B}" srcOrd="15" destOrd="0" parTransId="{CEDBB00C-FD91-4225-B632-582DC0F645FE}" sibTransId="{E9B3FBDC-C513-4BC2-A7F8-1A358CB51C93}"/>
    <dgm:cxn modelId="{2380978F-477E-4458-9AC6-7970CDF058C1}" type="presOf" srcId="{D36BB12E-8B6B-4DBA-AE5C-139197B150E9}" destId="{AAB29A0D-5B06-404A-A043-70F7EAE5E798}" srcOrd="1" destOrd="0" presId="urn:microsoft.com/office/officeart/2005/8/layout/radial1"/>
    <dgm:cxn modelId="{76071C93-CB27-4048-B74B-ECBCCE595B44}" type="presOf" srcId="{640553C6-2D3B-4529-AFBA-6309A8D4BAC1}" destId="{B57F4DCA-711A-4252-BE28-56A941CEDFF0}" srcOrd="0" destOrd="0" presId="urn:microsoft.com/office/officeart/2005/8/layout/radial1"/>
    <dgm:cxn modelId="{AF7FC197-505E-4CB4-91EB-F930F2145E8E}" srcId="{AF35FBAF-AE45-47D5-AEAE-A896AE19B013}" destId="{77A057DC-B488-44F6-9D94-551B8BF064D3}" srcOrd="18" destOrd="0" parTransId="{C81FC1F7-E04B-4744-9DB4-D1DB9E73FDB2}" sibTransId="{80F69C55-CAAB-49CE-A49A-E8F099161A9A}"/>
    <dgm:cxn modelId="{7707929A-9876-4600-913A-1910F21F2A2F}" type="presOf" srcId="{4F0722BF-203A-421B-860E-5372D08E2E36}" destId="{4A4F6798-9362-4DC2-933B-B4EB26B5F67B}" srcOrd="0" destOrd="0" presId="urn:microsoft.com/office/officeart/2005/8/layout/radial1"/>
    <dgm:cxn modelId="{263B269C-34AA-4CE4-95F4-49230FE2B786}" type="presOf" srcId="{C81FC1F7-E04B-4744-9DB4-D1DB9E73FDB2}" destId="{A9BC9B6B-7758-44CA-B226-6B93A1991E63}" srcOrd="0" destOrd="0" presId="urn:microsoft.com/office/officeart/2005/8/layout/radial1"/>
    <dgm:cxn modelId="{83567F9D-07A0-46F5-A93E-2202BFFF8421}" srcId="{AF35FBAF-AE45-47D5-AEAE-A896AE19B013}" destId="{E32F55EA-3C6E-486A-BC73-DFD7015C34CE}" srcOrd="11" destOrd="0" parTransId="{A7DD56E6-4EAE-40D2-BA0B-CF590B7EAB96}" sibTransId="{D4CDD7AF-198A-40BC-9D98-F53EF98600E7}"/>
    <dgm:cxn modelId="{64EE859D-95A2-40C5-9577-5E8D19BBA38D}" type="presOf" srcId="{75F771E2-46C9-4ACF-B1FE-AF1F12E771C5}" destId="{92F83BB9-87A4-488A-81EF-E5A9C225879B}" srcOrd="1" destOrd="0" presId="urn:microsoft.com/office/officeart/2005/8/layout/radial1"/>
    <dgm:cxn modelId="{108BF7A0-C7FD-43C7-8D65-C23FF4F0A21B}" srcId="{AF35FBAF-AE45-47D5-AEAE-A896AE19B013}" destId="{93AA39E3-0473-47C7-90A0-4838C8A173A6}" srcOrd="5" destOrd="0" parTransId="{6B4E9C2E-6D4A-4385-ABD6-9DF5497DCE6F}" sibTransId="{836F440C-F125-4394-A271-35E0B03830BD}"/>
    <dgm:cxn modelId="{2550E8AC-EA89-407F-8150-0241FA3E70D3}" type="presOf" srcId="{5555E7F1-2143-488E-90C6-078FAA993378}" destId="{C7BC070D-37AD-4550-805F-F74054326F0F}" srcOrd="1" destOrd="0" presId="urn:microsoft.com/office/officeart/2005/8/layout/radial1"/>
    <dgm:cxn modelId="{2EA0B0AD-4D09-4B17-B914-795F3899251C}" type="presOf" srcId="{A7DD56E6-4EAE-40D2-BA0B-CF590B7EAB96}" destId="{8C4F633E-E8D0-4DB3-A05F-6F1802246469}" srcOrd="1" destOrd="0" presId="urn:microsoft.com/office/officeart/2005/8/layout/radial1"/>
    <dgm:cxn modelId="{264342AF-ACF7-4671-A072-7EA7CD7FCA78}" type="presOf" srcId="{253FF720-3339-4A5F-93A9-E615C3CB2C80}" destId="{5BA617C1-CAEB-42AC-9FB4-EF0520967D03}" srcOrd="0" destOrd="0" presId="urn:microsoft.com/office/officeart/2005/8/layout/radial1"/>
    <dgm:cxn modelId="{F04196B8-6679-4412-A7B3-C57623189DE7}" type="presOf" srcId="{22DCED7A-464A-4677-9332-586F719E23D2}" destId="{CC965D0A-F25C-4824-B043-B278E4D8B2C1}" srcOrd="0" destOrd="0" presId="urn:microsoft.com/office/officeart/2005/8/layout/radial1"/>
    <dgm:cxn modelId="{2B58F6B8-5A45-4916-A05A-0ABE8AA28FDB}" type="presOf" srcId="{75F771E2-46C9-4ACF-B1FE-AF1F12E771C5}" destId="{CBF394C0-62DE-40F0-91EB-9CE6F3A7240E}" srcOrd="0" destOrd="0" presId="urn:microsoft.com/office/officeart/2005/8/layout/radial1"/>
    <dgm:cxn modelId="{9425DDBD-1491-4714-AB37-BBB7D087B850}" type="presOf" srcId="{3535014D-F376-47CD-80EB-A1D1459338DC}" destId="{B65FD13D-57BC-4663-B61F-86494CBF3A7D}" srcOrd="0" destOrd="0" presId="urn:microsoft.com/office/officeart/2005/8/layout/radial1"/>
    <dgm:cxn modelId="{72278AC1-FE1E-4426-8393-066482A7C25B}" type="presOf" srcId="{45E45E8B-DF6C-467D-8A25-5B68EA38B84D}" destId="{0F5A330B-1AFA-4B8E-908E-9C351C156F9F}" srcOrd="1" destOrd="0" presId="urn:microsoft.com/office/officeart/2005/8/layout/radial1"/>
    <dgm:cxn modelId="{C32BC2C2-258E-4B9C-878E-BD38695568C9}" type="presOf" srcId="{918FA529-00D9-481D-A958-F9159DE7F93E}" destId="{0CBFAB70-7719-414A-B0A2-3EF89B694CEC}" srcOrd="0" destOrd="0" presId="urn:microsoft.com/office/officeart/2005/8/layout/radial1"/>
    <dgm:cxn modelId="{7A7351C3-897E-4AEA-88B2-01D0C977DA84}" type="presOf" srcId="{7065EC77-CA49-4CD2-8478-957086E27118}" destId="{10176B2C-EED6-4492-A8F6-04AB1C4A861E}" srcOrd="0" destOrd="0" presId="urn:microsoft.com/office/officeart/2005/8/layout/radial1"/>
    <dgm:cxn modelId="{35DB02C4-2179-4851-9D9C-9F30AAD6747A}" srcId="{AF35FBAF-AE45-47D5-AEAE-A896AE19B013}" destId="{22DCED7A-464A-4677-9332-586F719E23D2}" srcOrd="9" destOrd="0" parTransId="{5555E7F1-2143-488E-90C6-078FAA993378}" sibTransId="{136277E2-0DE1-486A-9D24-55A67F426A5A}"/>
    <dgm:cxn modelId="{3C3423C5-98FE-4E48-A924-3F515F36505B}" srcId="{AF35FBAF-AE45-47D5-AEAE-A896AE19B013}" destId="{6A269B36-B19A-49C0-A207-1DCE920F3F99}" srcOrd="6" destOrd="0" parTransId="{45E45E8B-DF6C-467D-8A25-5B68EA38B84D}" sibTransId="{E12DE25D-26A4-4E9F-855F-C6C582462C81}"/>
    <dgm:cxn modelId="{F115EDC5-E98B-4570-B2A7-71F7C2EA9E2B}" type="presOf" srcId="{E9EB6B79-8EB8-4B3D-B4E7-69B16BB6FE4D}" destId="{C3F13CEB-271D-494D-925A-FE77775C1CCC}" srcOrd="0" destOrd="0" presId="urn:microsoft.com/office/officeart/2005/8/layout/radial1"/>
    <dgm:cxn modelId="{6A7AC7C6-CFA6-4091-829A-C2404F188BE6}" type="presOf" srcId="{A2BC481F-1D29-4168-B8FD-F64F02D7876D}" destId="{92A7BBAC-34B6-4B3F-8D67-43293C30A391}" srcOrd="0" destOrd="0" presId="urn:microsoft.com/office/officeart/2005/8/layout/radial1"/>
    <dgm:cxn modelId="{7ABE72C8-5C76-4104-8B29-8FD4D6C4B88A}" srcId="{AF35FBAF-AE45-47D5-AEAE-A896AE19B013}" destId="{6A7F1490-92FD-43C1-9EBA-1B97575F2F70}" srcOrd="2" destOrd="0" parTransId="{DFFE2EB3-6EFD-453F-90A7-08EDBDDEC310}" sibTransId="{FE62F74E-1CAB-42E6-9B1C-FB63C8C1765F}"/>
    <dgm:cxn modelId="{F075ECC8-4C9D-40DD-B72C-C3D12C67DDBE}" type="presOf" srcId="{E8478F89-7B3C-48F7-A88E-112CD900A0B4}" destId="{F0C8A782-2EC4-4DA1-9437-220711562459}" srcOrd="1" destOrd="0" presId="urn:microsoft.com/office/officeart/2005/8/layout/radial1"/>
    <dgm:cxn modelId="{509B2CC9-E7CE-43D0-90FE-133421E24DD5}" srcId="{AF35FBAF-AE45-47D5-AEAE-A896AE19B013}" destId="{4F0722BF-203A-421B-860E-5372D08E2E36}" srcOrd="3" destOrd="0" parTransId="{D727A92B-9DEA-4722-890B-73ED24573684}" sibTransId="{377F23D3-84F8-4C50-BE38-29EF60485147}"/>
    <dgm:cxn modelId="{646053CE-6BA1-4B0F-AE36-738901B2A588}" srcId="{AF35FBAF-AE45-47D5-AEAE-A896AE19B013}" destId="{28D3AF0A-3D66-49CB-89E9-C75FAF11989C}" srcOrd="4" destOrd="0" parTransId="{3535014D-F376-47CD-80EB-A1D1459338DC}" sibTransId="{9CC57859-0A40-4A59-92B1-6C8DBD62A510}"/>
    <dgm:cxn modelId="{6DA4B0D1-4D42-4094-897C-D9C6E639B1F6}" type="presOf" srcId="{253FF720-3339-4A5F-93A9-E615C3CB2C80}" destId="{B6B26CF8-D0B0-4C7B-9711-16A8C3146172}" srcOrd="1" destOrd="0" presId="urn:microsoft.com/office/officeart/2005/8/layout/radial1"/>
    <dgm:cxn modelId="{D3950ED3-F750-497F-906C-28F451215ADF}" type="presOf" srcId="{7EC91706-0654-428B-954C-C400D7C22D95}" destId="{455CA126-DA24-4BC3-A5CE-84B088DC2BF7}" srcOrd="0" destOrd="0" presId="urn:microsoft.com/office/officeart/2005/8/layout/radial1"/>
    <dgm:cxn modelId="{FB4944D4-0F25-4EA4-A88A-D19C2DEE4E2D}" type="presOf" srcId="{D2BF2A07-8E80-4F0F-858E-72132C341379}" destId="{E85AE937-7597-4A06-BF60-72E2E8E9A723}" srcOrd="0" destOrd="0" presId="urn:microsoft.com/office/officeart/2005/8/layout/radial1"/>
    <dgm:cxn modelId="{C76C6EDA-4990-4DD9-8649-D376D171FB97}" type="presOf" srcId="{E0A00D07-4950-4D8A-AFBD-452AFBE57564}" destId="{DDC90F54-5C2E-4071-A806-000CCF396EA7}" srcOrd="0" destOrd="0" presId="urn:microsoft.com/office/officeart/2005/8/layout/radial1"/>
    <dgm:cxn modelId="{988612DF-A4AE-4413-AD5D-2B203E4621A8}" type="presOf" srcId="{45E45E8B-DF6C-467D-8A25-5B68EA38B84D}" destId="{EF4D6FC4-6667-4E16-AB63-1D36F1477406}" srcOrd="0" destOrd="0" presId="urn:microsoft.com/office/officeart/2005/8/layout/radial1"/>
    <dgm:cxn modelId="{9D19C6E9-741C-4381-B761-10A97BEAF38F}" type="presOf" srcId="{CEDBB00C-FD91-4225-B632-582DC0F645FE}" destId="{E932FC9B-E229-450B-8F85-A9C3209B76CF}" srcOrd="1" destOrd="0" presId="urn:microsoft.com/office/officeart/2005/8/layout/radial1"/>
    <dgm:cxn modelId="{787216EE-9622-4DAC-A843-E0D0BB413FEF}" srcId="{AF35FBAF-AE45-47D5-AEAE-A896AE19B013}" destId="{0E404AFA-4724-442C-B86F-A9122213AA62}" srcOrd="8" destOrd="0" parTransId="{D36BB12E-8B6B-4DBA-AE5C-139197B150E9}" sibTransId="{40BB7860-466C-40EC-A6A3-00CC82D8CBD5}"/>
    <dgm:cxn modelId="{86AB4CEE-E993-4EE6-B0DF-67661D3BD13C}" type="presOf" srcId="{D36BB12E-8B6B-4DBA-AE5C-139197B150E9}" destId="{27D5E449-F67C-4501-923C-97A07C7AD11B}" srcOrd="0" destOrd="0" presId="urn:microsoft.com/office/officeart/2005/8/layout/radial1"/>
    <dgm:cxn modelId="{282109EF-1F14-42C3-95AA-9EC9CDF1DE92}" type="presOf" srcId="{D727A92B-9DEA-4722-890B-73ED24573684}" destId="{6C814D85-4CCF-4858-A034-85BC536C38AF}" srcOrd="1" destOrd="0" presId="urn:microsoft.com/office/officeart/2005/8/layout/radial1"/>
    <dgm:cxn modelId="{E75AFAF5-BE2F-4301-9B9B-8407D7F45951}" type="presOf" srcId="{6A7F1490-92FD-43C1-9EBA-1B97575F2F70}" destId="{506C8A61-F80E-4C9B-8973-0F4A29260688}" srcOrd="0" destOrd="0" presId="urn:microsoft.com/office/officeart/2005/8/layout/radial1"/>
    <dgm:cxn modelId="{A85AC7FF-17FA-4AB7-B1F2-25460E9807EA}" type="presOf" srcId="{28D3AF0A-3D66-49CB-89E9-C75FAF11989C}" destId="{E35DF2E3-8A19-4FD5-A58A-F1BF9DE50630}" srcOrd="0" destOrd="0" presId="urn:microsoft.com/office/officeart/2005/8/layout/radial1"/>
    <dgm:cxn modelId="{AE7DF655-C339-4F58-8FB7-801D16F77AA6}" type="presParOf" srcId="{28C58299-5937-4989-B434-A741060CB4B5}" destId="{6A9BA2C1-1AF9-4557-B37F-474A21B09E67}" srcOrd="0" destOrd="0" presId="urn:microsoft.com/office/officeart/2005/8/layout/radial1"/>
    <dgm:cxn modelId="{99E7BF04-8BF8-480F-ADA1-0D52431681D8}" type="presParOf" srcId="{28C58299-5937-4989-B434-A741060CB4B5}" destId="{A3DC3D2D-7C61-42B5-BC3D-A2B8F1A49971}" srcOrd="1" destOrd="0" presId="urn:microsoft.com/office/officeart/2005/8/layout/radial1"/>
    <dgm:cxn modelId="{5382F00B-2F1D-40C9-A75E-D9D2E7D29B24}" type="presParOf" srcId="{A3DC3D2D-7C61-42B5-BC3D-A2B8F1A49971}" destId="{7147E40F-748E-4BC2-9FDD-F636EB730C36}" srcOrd="0" destOrd="0" presId="urn:microsoft.com/office/officeart/2005/8/layout/radial1"/>
    <dgm:cxn modelId="{5ED9AF98-0EFF-4A91-9EB0-FD9C4B254A02}" type="presParOf" srcId="{28C58299-5937-4989-B434-A741060CB4B5}" destId="{FF2E713F-6D47-4557-900E-397F9C433241}" srcOrd="2" destOrd="0" presId="urn:microsoft.com/office/officeart/2005/8/layout/radial1"/>
    <dgm:cxn modelId="{628E25B7-CEF9-4711-A6EE-17E85F4E3685}" type="presParOf" srcId="{28C58299-5937-4989-B434-A741060CB4B5}" destId="{083710E8-FA44-4F08-94ED-AA2691E8E26E}" srcOrd="3" destOrd="0" presId="urn:microsoft.com/office/officeart/2005/8/layout/radial1"/>
    <dgm:cxn modelId="{BEE24F2E-EFA2-4A46-8074-E1CF7A55590A}" type="presParOf" srcId="{083710E8-FA44-4F08-94ED-AA2691E8E26E}" destId="{583D9402-C639-467D-B6C7-5A2AA663C421}" srcOrd="0" destOrd="0" presId="urn:microsoft.com/office/officeart/2005/8/layout/radial1"/>
    <dgm:cxn modelId="{F5F29F8D-2FFF-4BDC-9DC0-B441426D0EBD}" type="presParOf" srcId="{28C58299-5937-4989-B434-A741060CB4B5}" destId="{FD7A8185-3568-4FC6-96D7-4FBD0BD743CF}" srcOrd="4" destOrd="0" presId="urn:microsoft.com/office/officeart/2005/8/layout/radial1"/>
    <dgm:cxn modelId="{89D34C0B-F7BE-4809-8982-60A3329CA1B2}" type="presParOf" srcId="{28C58299-5937-4989-B434-A741060CB4B5}" destId="{5EB1805E-DD9A-4D76-81AF-27B867D5E891}" srcOrd="5" destOrd="0" presId="urn:microsoft.com/office/officeart/2005/8/layout/radial1"/>
    <dgm:cxn modelId="{23CBE106-4C9F-492C-8F08-DAF30BBEF0BD}" type="presParOf" srcId="{5EB1805E-DD9A-4D76-81AF-27B867D5E891}" destId="{086FE8B8-FFF6-441D-A710-8FDA83D3E169}" srcOrd="0" destOrd="0" presId="urn:microsoft.com/office/officeart/2005/8/layout/radial1"/>
    <dgm:cxn modelId="{96A503CB-A988-4F53-B2E7-87C4527E7FC7}" type="presParOf" srcId="{28C58299-5937-4989-B434-A741060CB4B5}" destId="{506C8A61-F80E-4C9B-8973-0F4A29260688}" srcOrd="6" destOrd="0" presId="urn:microsoft.com/office/officeart/2005/8/layout/radial1"/>
    <dgm:cxn modelId="{6616D66C-11B1-4B31-8472-9CB0C612466B}" type="presParOf" srcId="{28C58299-5937-4989-B434-A741060CB4B5}" destId="{C179995E-A5AE-488C-9EC8-1B2C0F683640}" srcOrd="7" destOrd="0" presId="urn:microsoft.com/office/officeart/2005/8/layout/radial1"/>
    <dgm:cxn modelId="{F4AF109D-7727-4894-B6AC-0A094BACDCC5}" type="presParOf" srcId="{C179995E-A5AE-488C-9EC8-1B2C0F683640}" destId="{6C814D85-4CCF-4858-A034-85BC536C38AF}" srcOrd="0" destOrd="0" presId="urn:microsoft.com/office/officeart/2005/8/layout/radial1"/>
    <dgm:cxn modelId="{CA86FF98-9C08-4CDB-9FB5-4AAFAB27DD68}" type="presParOf" srcId="{28C58299-5937-4989-B434-A741060CB4B5}" destId="{4A4F6798-9362-4DC2-933B-B4EB26B5F67B}" srcOrd="8" destOrd="0" presId="urn:microsoft.com/office/officeart/2005/8/layout/radial1"/>
    <dgm:cxn modelId="{629F0822-BE33-464C-AE95-BDF5BFA6635F}" type="presParOf" srcId="{28C58299-5937-4989-B434-A741060CB4B5}" destId="{B65FD13D-57BC-4663-B61F-86494CBF3A7D}" srcOrd="9" destOrd="0" presId="urn:microsoft.com/office/officeart/2005/8/layout/radial1"/>
    <dgm:cxn modelId="{C1745321-078F-4154-ACFF-C0F7AD7358AC}" type="presParOf" srcId="{B65FD13D-57BC-4663-B61F-86494CBF3A7D}" destId="{F2C78A48-EBFE-410D-807E-63ED384A8806}" srcOrd="0" destOrd="0" presId="urn:microsoft.com/office/officeart/2005/8/layout/radial1"/>
    <dgm:cxn modelId="{93333871-209C-4E93-8487-5AE259F857B5}" type="presParOf" srcId="{28C58299-5937-4989-B434-A741060CB4B5}" destId="{E35DF2E3-8A19-4FD5-A58A-F1BF9DE50630}" srcOrd="10" destOrd="0" presId="urn:microsoft.com/office/officeart/2005/8/layout/radial1"/>
    <dgm:cxn modelId="{36022803-E80D-4755-BEE5-2A68C96BA548}" type="presParOf" srcId="{28C58299-5937-4989-B434-A741060CB4B5}" destId="{6DCCD4AA-F369-4AB9-91D0-5A18FB4A11CB}" srcOrd="11" destOrd="0" presId="urn:microsoft.com/office/officeart/2005/8/layout/radial1"/>
    <dgm:cxn modelId="{74EC3B58-CDD9-4EC9-A215-5B3B197E68F8}" type="presParOf" srcId="{6DCCD4AA-F369-4AB9-91D0-5A18FB4A11CB}" destId="{56322D66-C713-4DCA-8AD4-7CD706B93AB8}" srcOrd="0" destOrd="0" presId="urn:microsoft.com/office/officeart/2005/8/layout/radial1"/>
    <dgm:cxn modelId="{76158521-DA3A-446F-A9E9-4BD74110EEE9}" type="presParOf" srcId="{28C58299-5937-4989-B434-A741060CB4B5}" destId="{EC5B7152-E04A-4DE7-9E23-DE667FE60AF1}" srcOrd="12" destOrd="0" presId="urn:microsoft.com/office/officeart/2005/8/layout/radial1"/>
    <dgm:cxn modelId="{79EA001F-5BA9-4664-B276-74148DDC8475}" type="presParOf" srcId="{28C58299-5937-4989-B434-A741060CB4B5}" destId="{EF4D6FC4-6667-4E16-AB63-1D36F1477406}" srcOrd="13" destOrd="0" presId="urn:microsoft.com/office/officeart/2005/8/layout/radial1"/>
    <dgm:cxn modelId="{D288B45A-5EAD-45BA-8939-FF34D1CC0885}" type="presParOf" srcId="{EF4D6FC4-6667-4E16-AB63-1D36F1477406}" destId="{0F5A330B-1AFA-4B8E-908E-9C351C156F9F}" srcOrd="0" destOrd="0" presId="urn:microsoft.com/office/officeart/2005/8/layout/radial1"/>
    <dgm:cxn modelId="{A5EA176B-F9FF-452E-A051-013DB1ED43A3}" type="presParOf" srcId="{28C58299-5937-4989-B434-A741060CB4B5}" destId="{518C90FC-591B-439A-9E3F-9F1E2C391F5E}" srcOrd="14" destOrd="0" presId="urn:microsoft.com/office/officeart/2005/8/layout/radial1"/>
    <dgm:cxn modelId="{7FE70BB1-1BDC-49C3-A264-2CF8BF2172DF}" type="presParOf" srcId="{28C58299-5937-4989-B434-A741060CB4B5}" destId="{C5DA3844-CB2A-4A27-B03E-825B994876F0}" srcOrd="15" destOrd="0" presId="urn:microsoft.com/office/officeart/2005/8/layout/radial1"/>
    <dgm:cxn modelId="{D528ECDB-378B-44E9-8795-61AA9B21F6AC}" type="presParOf" srcId="{C5DA3844-CB2A-4A27-B03E-825B994876F0}" destId="{91D54EC3-C18B-4E8E-8BF3-E2476B5120AE}" srcOrd="0" destOrd="0" presId="urn:microsoft.com/office/officeart/2005/8/layout/radial1"/>
    <dgm:cxn modelId="{BBC9F483-035E-4D72-A641-696D6BCDE191}" type="presParOf" srcId="{28C58299-5937-4989-B434-A741060CB4B5}" destId="{3B9AF698-5260-4522-BEE7-D58005C01CFE}" srcOrd="16" destOrd="0" presId="urn:microsoft.com/office/officeart/2005/8/layout/radial1"/>
    <dgm:cxn modelId="{607093A9-2482-44E7-9D80-CC0C9971EBAD}" type="presParOf" srcId="{28C58299-5937-4989-B434-A741060CB4B5}" destId="{27D5E449-F67C-4501-923C-97A07C7AD11B}" srcOrd="17" destOrd="0" presId="urn:microsoft.com/office/officeart/2005/8/layout/radial1"/>
    <dgm:cxn modelId="{73AC68B5-D5C3-4F32-AA13-772B92307B7D}" type="presParOf" srcId="{27D5E449-F67C-4501-923C-97A07C7AD11B}" destId="{AAB29A0D-5B06-404A-A043-70F7EAE5E798}" srcOrd="0" destOrd="0" presId="urn:microsoft.com/office/officeart/2005/8/layout/radial1"/>
    <dgm:cxn modelId="{C57ECD79-4D65-46DF-A359-B4B0F3B71FD2}" type="presParOf" srcId="{28C58299-5937-4989-B434-A741060CB4B5}" destId="{171105F5-619D-4E77-AD5C-665DB48651EB}" srcOrd="18" destOrd="0" presId="urn:microsoft.com/office/officeart/2005/8/layout/radial1"/>
    <dgm:cxn modelId="{42FBFE31-4010-4133-8790-4639D6D668DF}" type="presParOf" srcId="{28C58299-5937-4989-B434-A741060CB4B5}" destId="{C929010B-BDF8-4B87-A362-EFD6531FF083}" srcOrd="19" destOrd="0" presId="urn:microsoft.com/office/officeart/2005/8/layout/radial1"/>
    <dgm:cxn modelId="{66D63060-5520-4B23-A279-B7944579E942}" type="presParOf" srcId="{C929010B-BDF8-4B87-A362-EFD6531FF083}" destId="{C7BC070D-37AD-4550-805F-F74054326F0F}" srcOrd="0" destOrd="0" presId="urn:microsoft.com/office/officeart/2005/8/layout/radial1"/>
    <dgm:cxn modelId="{8983063A-81A2-4E7D-8727-20ABB0D8799A}" type="presParOf" srcId="{28C58299-5937-4989-B434-A741060CB4B5}" destId="{CC965D0A-F25C-4824-B043-B278E4D8B2C1}" srcOrd="20" destOrd="0" presId="urn:microsoft.com/office/officeart/2005/8/layout/radial1"/>
    <dgm:cxn modelId="{C27AF340-5A3F-422B-9E65-42247D5667CA}" type="presParOf" srcId="{28C58299-5937-4989-B434-A741060CB4B5}" destId="{35BAE585-8BCD-483D-9BE7-F3B94BF5717D}" srcOrd="21" destOrd="0" presId="urn:microsoft.com/office/officeart/2005/8/layout/radial1"/>
    <dgm:cxn modelId="{3EC1BA61-AF4E-4672-B6EE-3A3DB882EA57}" type="presParOf" srcId="{35BAE585-8BCD-483D-9BE7-F3B94BF5717D}" destId="{9CC3029E-ACA5-4870-AAD8-361A120328B9}" srcOrd="0" destOrd="0" presId="urn:microsoft.com/office/officeart/2005/8/layout/radial1"/>
    <dgm:cxn modelId="{4E7F88BD-AEC3-4F15-A99B-36D9FF03E7F1}" type="presParOf" srcId="{28C58299-5937-4989-B434-A741060CB4B5}" destId="{C0BEAB77-5621-4A76-A054-5A90D45BA24C}" srcOrd="22" destOrd="0" presId="urn:microsoft.com/office/officeart/2005/8/layout/radial1"/>
    <dgm:cxn modelId="{22C768FF-E4DF-4DAD-853D-70BF90C8B5B6}" type="presParOf" srcId="{28C58299-5937-4989-B434-A741060CB4B5}" destId="{CAA6CDF2-EEBE-4F35-BBE7-1C729B6B5D6A}" srcOrd="23" destOrd="0" presId="urn:microsoft.com/office/officeart/2005/8/layout/radial1"/>
    <dgm:cxn modelId="{A5DDABED-A71A-4F88-BC98-9653660C5731}" type="presParOf" srcId="{CAA6CDF2-EEBE-4F35-BBE7-1C729B6B5D6A}" destId="{8C4F633E-E8D0-4DB3-A05F-6F1802246469}" srcOrd="0" destOrd="0" presId="urn:microsoft.com/office/officeart/2005/8/layout/radial1"/>
    <dgm:cxn modelId="{86AC1560-8993-4301-BB1A-1EBB1A88EF63}" type="presParOf" srcId="{28C58299-5937-4989-B434-A741060CB4B5}" destId="{9B9EF8EB-FE66-497D-A6FB-04036FB39F43}" srcOrd="24" destOrd="0" presId="urn:microsoft.com/office/officeart/2005/8/layout/radial1"/>
    <dgm:cxn modelId="{5EE7F0A8-EF7E-4AF4-8F9D-20E31AAA5857}" type="presParOf" srcId="{28C58299-5937-4989-B434-A741060CB4B5}" destId="{F00F5C4E-8A1C-4855-B42A-5AE1965E7714}" srcOrd="25" destOrd="0" presId="urn:microsoft.com/office/officeart/2005/8/layout/radial1"/>
    <dgm:cxn modelId="{6FE7DBFD-7B3C-4620-8E46-DCE89CD4B8B3}" type="presParOf" srcId="{F00F5C4E-8A1C-4855-B42A-5AE1965E7714}" destId="{F0C8A782-2EC4-4DA1-9437-220711562459}" srcOrd="0" destOrd="0" presId="urn:microsoft.com/office/officeart/2005/8/layout/radial1"/>
    <dgm:cxn modelId="{0686C572-54A0-4E5B-A9D5-7B65E7920692}" type="presParOf" srcId="{28C58299-5937-4989-B434-A741060CB4B5}" destId="{10176B2C-EED6-4492-A8F6-04AB1C4A861E}" srcOrd="26" destOrd="0" presId="urn:microsoft.com/office/officeart/2005/8/layout/radial1"/>
    <dgm:cxn modelId="{4D2EFCB3-ABAF-4509-847C-4102835AD26A}" type="presParOf" srcId="{28C58299-5937-4989-B434-A741060CB4B5}" destId="{92A7BBAC-34B6-4B3F-8D67-43293C30A391}" srcOrd="27" destOrd="0" presId="urn:microsoft.com/office/officeart/2005/8/layout/radial1"/>
    <dgm:cxn modelId="{C6BD2DE1-A129-4C06-9E40-0028894B3B61}" type="presParOf" srcId="{92A7BBAC-34B6-4B3F-8D67-43293C30A391}" destId="{5120E1CA-2B3C-45FF-BDAE-55A039F102E6}" srcOrd="0" destOrd="0" presId="urn:microsoft.com/office/officeart/2005/8/layout/radial1"/>
    <dgm:cxn modelId="{783D15FA-9075-46B4-928F-A6314E17FDE3}" type="presParOf" srcId="{28C58299-5937-4989-B434-A741060CB4B5}" destId="{E85AE937-7597-4A06-BF60-72E2E8E9A723}" srcOrd="28" destOrd="0" presId="urn:microsoft.com/office/officeart/2005/8/layout/radial1"/>
    <dgm:cxn modelId="{CD7A1ED1-957C-4847-9FBF-91AE57F93DB6}" type="presParOf" srcId="{28C58299-5937-4989-B434-A741060CB4B5}" destId="{DDC90F54-5C2E-4071-A806-000CCF396EA7}" srcOrd="29" destOrd="0" presId="urn:microsoft.com/office/officeart/2005/8/layout/radial1"/>
    <dgm:cxn modelId="{767B9E76-60E8-4FA7-9490-9F31A69C82E5}" type="presParOf" srcId="{DDC90F54-5C2E-4071-A806-000CCF396EA7}" destId="{A6BB047A-563F-4C60-A879-2D8B0277B251}" srcOrd="0" destOrd="0" presId="urn:microsoft.com/office/officeart/2005/8/layout/radial1"/>
    <dgm:cxn modelId="{2B2FDE31-6659-4FD6-ADBF-AA9A54BE871C}" type="presParOf" srcId="{28C58299-5937-4989-B434-A741060CB4B5}" destId="{455CA126-DA24-4BC3-A5CE-84B088DC2BF7}" srcOrd="30" destOrd="0" presId="urn:microsoft.com/office/officeart/2005/8/layout/radial1"/>
    <dgm:cxn modelId="{C90051CD-802D-440E-8471-84B1DD2F4EE8}" type="presParOf" srcId="{28C58299-5937-4989-B434-A741060CB4B5}" destId="{7C6AEDE4-3198-493D-AA08-8B81485AE1D7}" srcOrd="31" destOrd="0" presId="urn:microsoft.com/office/officeart/2005/8/layout/radial1"/>
    <dgm:cxn modelId="{4BF4C61B-2D80-444E-8257-84CA1EF5A7B0}" type="presParOf" srcId="{7C6AEDE4-3198-493D-AA08-8B81485AE1D7}" destId="{E932FC9B-E229-450B-8F85-A9C3209B76CF}" srcOrd="0" destOrd="0" presId="urn:microsoft.com/office/officeart/2005/8/layout/radial1"/>
    <dgm:cxn modelId="{8E1EDFE6-A161-450F-8F17-FAB1300DF442}" type="presParOf" srcId="{28C58299-5937-4989-B434-A741060CB4B5}" destId="{E70594C8-3B8E-4860-8B44-9CBA264D78CA}" srcOrd="32" destOrd="0" presId="urn:microsoft.com/office/officeart/2005/8/layout/radial1"/>
    <dgm:cxn modelId="{FA7A9A8B-398E-409A-B530-4B113EF5413A}" type="presParOf" srcId="{28C58299-5937-4989-B434-A741060CB4B5}" destId="{082751CB-8FE5-4A11-8515-34773491CC7D}" srcOrd="33" destOrd="0" presId="urn:microsoft.com/office/officeart/2005/8/layout/radial1"/>
    <dgm:cxn modelId="{A66FDB3C-9A21-44A9-8A17-6FE20A97CBA0}" type="presParOf" srcId="{082751CB-8FE5-4A11-8515-34773491CC7D}" destId="{F8D9B35A-C1DE-4187-ABAD-F9788E504EB1}" srcOrd="0" destOrd="0" presId="urn:microsoft.com/office/officeart/2005/8/layout/radial1"/>
    <dgm:cxn modelId="{0BF391DB-5FCC-4206-AD3E-36CA0E13179A}" type="presParOf" srcId="{28C58299-5937-4989-B434-A741060CB4B5}" destId="{C41E16EE-3C78-4582-8310-89AF969668A9}" srcOrd="34" destOrd="0" presId="urn:microsoft.com/office/officeart/2005/8/layout/radial1"/>
    <dgm:cxn modelId="{3DCC09E9-4867-4F29-93AE-D4F69390B6D1}" type="presParOf" srcId="{28C58299-5937-4989-B434-A741060CB4B5}" destId="{5BA617C1-CAEB-42AC-9FB4-EF0520967D03}" srcOrd="35" destOrd="0" presId="urn:microsoft.com/office/officeart/2005/8/layout/radial1"/>
    <dgm:cxn modelId="{613DF502-24DE-48FC-B438-F39BE4C3104E}" type="presParOf" srcId="{5BA617C1-CAEB-42AC-9FB4-EF0520967D03}" destId="{B6B26CF8-D0B0-4C7B-9711-16A8C3146172}" srcOrd="0" destOrd="0" presId="urn:microsoft.com/office/officeart/2005/8/layout/radial1"/>
    <dgm:cxn modelId="{6D6F69DF-B68F-47FC-909D-8DD0F31B01BB}" type="presParOf" srcId="{28C58299-5937-4989-B434-A741060CB4B5}" destId="{C3F13CEB-271D-494D-925A-FE77775C1CCC}" srcOrd="36" destOrd="0" presId="urn:microsoft.com/office/officeart/2005/8/layout/radial1"/>
    <dgm:cxn modelId="{4D23B134-E06E-4B2C-A56A-201C39F4A1B9}" type="presParOf" srcId="{28C58299-5937-4989-B434-A741060CB4B5}" destId="{A9BC9B6B-7758-44CA-B226-6B93A1991E63}" srcOrd="37" destOrd="0" presId="urn:microsoft.com/office/officeart/2005/8/layout/radial1"/>
    <dgm:cxn modelId="{1366ABD8-E048-4249-8663-C90893799F19}" type="presParOf" srcId="{A9BC9B6B-7758-44CA-B226-6B93A1991E63}" destId="{9FD64D9C-9975-4FCC-AE0D-08536B4D8663}" srcOrd="0" destOrd="0" presId="urn:microsoft.com/office/officeart/2005/8/layout/radial1"/>
    <dgm:cxn modelId="{39E19A50-A564-4F63-9E59-E603AABEB1E1}" type="presParOf" srcId="{28C58299-5937-4989-B434-A741060CB4B5}" destId="{8ECBCF0F-6889-45C0-AD05-8453D8EACAEE}" srcOrd="38" destOrd="0" presId="urn:microsoft.com/office/officeart/2005/8/layout/radial1"/>
    <dgm:cxn modelId="{D9B64042-30E4-42DE-8374-5DAF0F7C7902}" type="presParOf" srcId="{28C58299-5937-4989-B434-A741060CB4B5}" destId="{216452BB-001F-4836-BAD8-F37F6590B7C2}" srcOrd="39" destOrd="0" presId="urn:microsoft.com/office/officeart/2005/8/layout/radial1"/>
    <dgm:cxn modelId="{91C8E338-7EA1-4B38-BD9C-3B8E8B9CAF79}" type="presParOf" srcId="{216452BB-001F-4836-BAD8-F37F6590B7C2}" destId="{576A5D83-5D4B-4A7E-8830-E3D292AFE628}" srcOrd="0" destOrd="0" presId="urn:microsoft.com/office/officeart/2005/8/layout/radial1"/>
    <dgm:cxn modelId="{E11E8C9F-5EB3-4EED-ACBC-0FB91DC51D9D}" type="presParOf" srcId="{28C58299-5937-4989-B434-A741060CB4B5}" destId="{0CBFAB70-7719-414A-B0A2-3EF89B694CEC}" srcOrd="40" destOrd="0" presId="urn:microsoft.com/office/officeart/2005/8/layout/radial1"/>
    <dgm:cxn modelId="{2EAD8C28-03A4-4EFC-930F-B4B6E8C33D0C}" type="presParOf" srcId="{28C58299-5937-4989-B434-A741060CB4B5}" destId="{CBF394C0-62DE-40F0-91EB-9CE6F3A7240E}" srcOrd="41" destOrd="0" presId="urn:microsoft.com/office/officeart/2005/8/layout/radial1"/>
    <dgm:cxn modelId="{C98D9695-0F1D-4B42-9713-22D09F4D90EF}" type="presParOf" srcId="{CBF394C0-62DE-40F0-91EB-9CE6F3A7240E}" destId="{92F83BB9-87A4-488A-81EF-E5A9C225879B}" srcOrd="0" destOrd="0" presId="urn:microsoft.com/office/officeart/2005/8/layout/radial1"/>
    <dgm:cxn modelId="{22BF34A8-182A-4E2D-A5CA-C49218F1B3DE}" type="presParOf" srcId="{28C58299-5937-4989-B434-A741060CB4B5}" destId="{B57F4DCA-711A-4252-BE28-56A941CEDFF0}" srcOrd="42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9BAFF654-A7D7-4F7F-A009-91A1875E17CF}" type="doc">
      <dgm:prSet loTypeId="urn:microsoft.com/office/officeart/2008/layout/VerticalCurvedList" loCatId="list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el-GR"/>
        </a:p>
      </dgm:t>
    </dgm:pt>
    <dgm:pt modelId="{A7363BDA-83F5-46D7-BDC9-412361543F6D}">
      <dgm:prSet phldrT="[Κείμενο]" custT="1"/>
      <dgm:spPr>
        <a:solidFill>
          <a:srgbClr val="002060"/>
        </a:solidFill>
      </dgm:spPr>
      <dgm:t>
        <a:bodyPr/>
        <a:lstStyle/>
        <a:p>
          <a:r>
            <a:rPr lang="el-GR" sz="2000" dirty="0">
              <a:solidFill>
                <a:prstClr val="white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Δημιουργία συλλόγων και σωματείων και ενεργή συμμετοχή στα κοινά (διαδικτυακά και δια ζώσης)</a:t>
          </a:r>
          <a:endParaRPr lang="el-GR" sz="20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2001453-8052-4DC3-8CF3-0EA4E9144EF2}" type="parTrans" cxnId="{98344909-0B4E-4A7F-951A-B7B80282BFF8}">
      <dgm:prSet/>
      <dgm:spPr/>
      <dgm:t>
        <a:bodyPr/>
        <a:lstStyle/>
        <a:p>
          <a:endParaRPr lang="el-GR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CB6A849-5579-4C5C-8288-09D8069B4E2B}" type="sibTrans" cxnId="{98344909-0B4E-4A7F-951A-B7B80282BFF8}">
      <dgm:prSet/>
      <dgm:spPr/>
      <dgm:t>
        <a:bodyPr/>
        <a:lstStyle/>
        <a:p>
          <a:endParaRPr lang="el-GR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FB9A94F-EE31-4DC1-922C-8D654E9AB20E}">
      <dgm:prSet phldrT="[Κείμενο]" custT="1"/>
      <dgm:spPr>
        <a:solidFill>
          <a:srgbClr val="002060"/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gm:spPr>
      <dgm:t>
        <a:bodyPr spcFirstLastPara="0" vert="horz" wrap="square" lIns="443069" tIns="76200" rIns="76200" bIns="76200" numCol="1" spcCol="1270" anchor="ctr" anchorCtr="0"/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400" kern="1200" dirty="0">
              <a:solidFill>
                <a:prstClr val="white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Συμβολή στην αντιμετώπιση προκαταλήψεων και διακρίσεων</a:t>
          </a:r>
        </a:p>
      </dgm:t>
    </dgm:pt>
    <dgm:pt modelId="{52EDD2E1-28EE-4182-ADC0-97571003BE7F}" type="parTrans" cxnId="{22F531E5-3805-411F-89FF-EDCE95DF8D38}">
      <dgm:prSet/>
      <dgm:spPr/>
      <dgm:t>
        <a:bodyPr/>
        <a:lstStyle/>
        <a:p>
          <a:endParaRPr lang="el-GR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448E131-CF3E-477C-AB0E-39D0312BC3D4}" type="sibTrans" cxnId="{22F531E5-3805-411F-89FF-EDCE95DF8D38}">
      <dgm:prSet/>
      <dgm:spPr/>
      <dgm:t>
        <a:bodyPr/>
        <a:lstStyle/>
        <a:p>
          <a:endParaRPr lang="el-GR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F5CD60C-5152-41AB-BC59-4B734DFBC7A5}">
      <dgm:prSet phldrT="[Κείμενο]" custT="1"/>
      <dgm:spPr>
        <a:solidFill>
          <a:srgbClr val="002060"/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gm:spPr>
      <dgm:t>
        <a:bodyPr spcFirstLastPara="0" vert="horz" wrap="square" lIns="443069" tIns="76200" rIns="76200" bIns="76200" numCol="1" spcCol="1270" anchor="ctr" anchorCtr="0"/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400" kern="1200" dirty="0">
              <a:solidFill>
                <a:prstClr val="white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Λήψη πρωτοβουλιών</a:t>
          </a:r>
        </a:p>
      </dgm:t>
    </dgm:pt>
    <dgm:pt modelId="{4BD577F9-01FE-4F11-BD6C-88FD9113CF5E}" type="parTrans" cxnId="{444BB3D5-F0FD-4E20-AA61-4EC3780058AA}">
      <dgm:prSet/>
      <dgm:spPr/>
      <dgm:t>
        <a:bodyPr/>
        <a:lstStyle/>
        <a:p>
          <a:endParaRPr lang="el-GR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9165937-22A9-4E84-A938-3A1D1AD2B388}" type="sibTrans" cxnId="{444BB3D5-F0FD-4E20-AA61-4EC3780058AA}">
      <dgm:prSet/>
      <dgm:spPr/>
      <dgm:t>
        <a:bodyPr/>
        <a:lstStyle/>
        <a:p>
          <a:endParaRPr lang="el-GR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F2E1FBC-9037-4051-B995-66558816868C}">
      <dgm:prSet phldrT="[Κείμενο]" custT="1"/>
      <dgm:spPr>
        <a:solidFill>
          <a:srgbClr val="002060"/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gm:spPr>
      <dgm:t>
        <a:bodyPr spcFirstLastPara="0" vert="horz" wrap="square" lIns="443069" tIns="76200" rIns="76200" bIns="76200" numCol="1" spcCol="1270" anchor="ctr" anchorCtr="0"/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400" kern="1200" dirty="0">
              <a:solidFill>
                <a:prstClr val="white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Διεκδίκηση εργασιακών δικαιωμάτων</a:t>
          </a:r>
        </a:p>
      </dgm:t>
    </dgm:pt>
    <dgm:pt modelId="{44ED9386-625B-4E87-A951-8CC984E1CBAE}" type="parTrans" cxnId="{BB29B870-6E59-42FC-93CD-28E8FFB79341}">
      <dgm:prSet/>
      <dgm:spPr/>
      <dgm:t>
        <a:bodyPr/>
        <a:lstStyle/>
        <a:p>
          <a:endParaRPr lang="el-GR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F4253F0-75CC-43EE-9797-5C18605534FB}" type="sibTrans" cxnId="{BB29B870-6E59-42FC-93CD-28E8FFB79341}">
      <dgm:prSet/>
      <dgm:spPr/>
      <dgm:t>
        <a:bodyPr/>
        <a:lstStyle/>
        <a:p>
          <a:endParaRPr lang="el-GR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A8A6179-419F-4007-94C6-8FB2F8FF795F}">
      <dgm:prSet phldrT="[Κείμενο]" custT="1"/>
      <dgm:spPr>
        <a:solidFill>
          <a:srgbClr val="002060"/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gm:spPr>
      <dgm:t>
        <a:bodyPr spcFirstLastPara="0" vert="horz" wrap="square" lIns="443069" tIns="76200" rIns="76200" bIns="76200" numCol="1" spcCol="1270" anchor="ctr" anchorCtr="0"/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200" kern="1200" dirty="0">
              <a:solidFill>
                <a:prstClr val="white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Συμμετοχή σε προγράμματα ανταλλαγής νέων για διάδοση πολιτισμικών στοιχείων</a:t>
          </a:r>
        </a:p>
      </dgm:t>
    </dgm:pt>
    <dgm:pt modelId="{23DFEB87-2B0D-4A18-8BC7-D1F859F82339}" type="parTrans" cxnId="{2D33058C-1B37-49F2-8C7B-5FA59948E01B}">
      <dgm:prSet/>
      <dgm:spPr/>
      <dgm:t>
        <a:bodyPr/>
        <a:lstStyle/>
        <a:p>
          <a:endParaRPr lang="el-GR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CAFC9E1-D77A-4E96-9711-488F9EC1FB39}" type="sibTrans" cxnId="{2D33058C-1B37-49F2-8C7B-5FA59948E01B}">
      <dgm:prSet/>
      <dgm:spPr/>
      <dgm:t>
        <a:bodyPr/>
        <a:lstStyle/>
        <a:p>
          <a:endParaRPr lang="el-GR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611EB66-B96A-4569-A6C9-4A6EEFF97501}">
      <dgm:prSet phldrT="[Κείμενο]"/>
      <dgm:spPr>
        <a:solidFill>
          <a:srgbClr val="002060"/>
        </a:solidFill>
      </dgm:spPr>
      <dgm:t>
        <a:bodyPr/>
        <a:lstStyle/>
        <a:p>
          <a:r>
            <a:rPr lang="el-GR" dirty="0">
              <a:latin typeface="Times New Roman" panose="02020603050405020304" pitchFamily="18" charset="0"/>
              <a:cs typeface="Times New Roman" panose="02020603050405020304" pitchFamily="18" charset="0"/>
            </a:rPr>
            <a:t>Διεκδίκηση καλύτερων συνθηκών διαβίωσης</a:t>
          </a:r>
        </a:p>
      </dgm:t>
    </dgm:pt>
    <dgm:pt modelId="{B6B831C5-4D38-4DBE-AEC3-C5343CF7CE15}" type="parTrans" cxnId="{0ABCD6A2-D5B5-458A-AAF4-99609436EB5F}">
      <dgm:prSet/>
      <dgm:spPr/>
      <dgm:t>
        <a:bodyPr/>
        <a:lstStyle/>
        <a:p>
          <a:endParaRPr lang="el-GR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7A4F85C-06D4-4EA4-9FA4-5EDDCF833FD7}" type="sibTrans" cxnId="{0ABCD6A2-D5B5-458A-AAF4-99609436EB5F}">
      <dgm:prSet/>
      <dgm:spPr/>
      <dgm:t>
        <a:bodyPr/>
        <a:lstStyle/>
        <a:p>
          <a:endParaRPr lang="el-GR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982E93C-F769-4C44-A028-4C74B8B53E54}">
      <dgm:prSet phldrT="[Κείμενο]" custT="1"/>
      <dgm:spPr>
        <a:solidFill>
          <a:srgbClr val="002060"/>
        </a:solidFill>
      </dgm:spPr>
      <dgm:t>
        <a:bodyPr/>
        <a:lstStyle/>
        <a:p>
          <a:r>
            <a:rPr lang="el-GR" sz="2000" dirty="0">
              <a:latin typeface="Times New Roman" panose="02020603050405020304" pitchFamily="18" charset="0"/>
              <a:cs typeface="Times New Roman" panose="02020603050405020304" pitchFamily="18" charset="0"/>
            </a:rPr>
            <a:t>Παρουσίαση προβλημάτων, οραμάτων, απόψεων και ιδεών για το μέλλον τους καθώς και συνεχή ενημέρωση για τα κοινά</a:t>
          </a:r>
        </a:p>
      </dgm:t>
    </dgm:pt>
    <dgm:pt modelId="{2A1DBFD0-29F5-4531-A839-85BB0B6AF5D4}" type="parTrans" cxnId="{800A4D19-C480-464D-880F-2620E3D116EE}">
      <dgm:prSet/>
      <dgm:spPr/>
      <dgm:t>
        <a:bodyPr/>
        <a:lstStyle/>
        <a:p>
          <a:endParaRPr lang="el-GR"/>
        </a:p>
      </dgm:t>
    </dgm:pt>
    <dgm:pt modelId="{24D349B7-3D3D-45D6-B6F5-9DBF5EB6E3EB}" type="sibTrans" cxnId="{800A4D19-C480-464D-880F-2620E3D116EE}">
      <dgm:prSet/>
      <dgm:spPr/>
      <dgm:t>
        <a:bodyPr/>
        <a:lstStyle/>
        <a:p>
          <a:endParaRPr lang="el-GR"/>
        </a:p>
      </dgm:t>
    </dgm:pt>
    <dgm:pt modelId="{036F6079-390E-4535-8B36-896339C52C52}" type="pres">
      <dgm:prSet presAssocID="{9BAFF654-A7D7-4F7F-A009-91A1875E17CF}" presName="Name0" presStyleCnt="0">
        <dgm:presLayoutVars>
          <dgm:chMax val="7"/>
          <dgm:chPref val="7"/>
          <dgm:dir/>
        </dgm:presLayoutVars>
      </dgm:prSet>
      <dgm:spPr/>
    </dgm:pt>
    <dgm:pt modelId="{AD9F5CC4-31F6-4548-A2BC-D0FDB683F192}" type="pres">
      <dgm:prSet presAssocID="{9BAFF654-A7D7-4F7F-A009-91A1875E17CF}" presName="Name1" presStyleCnt="0"/>
      <dgm:spPr/>
    </dgm:pt>
    <dgm:pt modelId="{007BF9CD-32D4-491E-AD53-E020B9BF8983}" type="pres">
      <dgm:prSet presAssocID="{9BAFF654-A7D7-4F7F-A009-91A1875E17CF}" presName="cycle" presStyleCnt="0"/>
      <dgm:spPr/>
    </dgm:pt>
    <dgm:pt modelId="{F0864ABE-4A7B-4F67-8830-EC584DB4F8FD}" type="pres">
      <dgm:prSet presAssocID="{9BAFF654-A7D7-4F7F-A009-91A1875E17CF}" presName="srcNode" presStyleLbl="node1" presStyleIdx="0" presStyleCnt="7"/>
      <dgm:spPr/>
    </dgm:pt>
    <dgm:pt modelId="{C9AB1B02-5D29-4457-969F-01778B019AEE}" type="pres">
      <dgm:prSet presAssocID="{9BAFF654-A7D7-4F7F-A009-91A1875E17CF}" presName="conn" presStyleLbl="parChTrans1D2" presStyleIdx="0" presStyleCnt="1"/>
      <dgm:spPr/>
    </dgm:pt>
    <dgm:pt modelId="{F17D4228-7EB0-44EC-81A5-BCD456E8DF07}" type="pres">
      <dgm:prSet presAssocID="{9BAFF654-A7D7-4F7F-A009-91A1875E17CF}" presName="extraNode" presStyleLbl="node1" presStyleIdx="0" presStyleCnt="7"/>
      <dgm:spPr/>
    </dgm:pt>
    <dgm:pt modelId="{DBD82DBF-7477-4530-9BA0-D5EBFA9F2B3B}" type="pres">
      <dgm:prSet presAssocID="{9BAFF654-A7D7-4F7F-A009-91A1875E17CF}" presName="dstNode" presStyleLbl="node1" presStyleIdx="0" presStyleCnt="7"/>
      <dgm:spPr/>
    </dgm:pt>
    <dgm:pt modelId="{4161B4D7-885C-4805-9459-729E92CF22F6}" type="pres">
      <dgm:prSet presAssocID="{A7363BDA-83F5-46D7-BDC9-412361543F6D}" presName="text_1" presStyleLbl="node1" presStyleIdx="0" presStyleCnt="7">
        <dgm:presLayoutVars>
          <dgm:bulletEnabled val="1"/>
        </dgm:presLayoutVars>
      </dgm:prSet>
      <dgm:spPr/>
    </dgm:pt>
    <dgm:pt modelId="{041B003A-8D82-49F9-9577-3F4ACC330E9A}" type="pres">
      <dgm:prSet presAssocID="{A7363BDA-83F5-46D7-BDC9-412361543F6D}" presName="accent_1" presStyleCnt="0"/>
      <dgm:spPr/>
    </dgm:pt>
    <dgm:pt modelId="{B1F8E465-D194-4B56-8101-A89946642848}" type="pres">
      <dgm:prSet presAssocID="{A7363BDA-83F5-46D7-BDC9-412361543F6D}" presName="accentRepeatNode" presStyleLbl="solidFgAcc1" presStyleIdx="0" presStyleCnt="7"/>
      <dgm:spPr>
        <a:xfrm>
          <a:off x="70782" y="180799"/>
          <a:ext cx="602310" cy="602310"/>
        </a:xfrm>
        <a:prstGeom prst="ellipse">
          <a:avLst/>
        </a:prstGeom>
        <a:solidFill>
          <a:prstClr val="white">
            <a:hueOff val="0"/>
            <a:satOff val="0"/>
            <a:lumOff val="0"/>
            <a:alphaOff val="0"/>
          </a:prstClr>
        </a:solidFill>
        <a:ln w="6350" cap="flat" cmpd="sng" algn="ctr">
          <a:solidFill>
            <a:srgbClr val="002060"/>
          </a:solidFill>
          <a:prstDash val="solid"/>
          <a:miter lim="800000"/>
        </a:ln>
        <a:effectLst/>
        <a:scene3d>
          <a:camera prst="orthographicFront"/>
          <a:lightRig rig="threePt" dir="t"/>
        </a:scene3d>
        <a:sp3d>
          <a:bevelT w="139700" h="139700" prst="divot"/>
        </a:sp3d>
      </dgm:spPr>
    </dgm:pt>
    <dgm:pt modelId="{C48681D6-853D-4997-A6CC-2750C7035F70}" type="pres">
      <dgm:prSet presAssocID="{C982E93C-F769-4C44-A028-4C74B8B53E54}" presName="text_2" presStyleLbl="node1" presStyleIdx="1" presStyleCnt="7">
        <dgm:presLayoutVars>
          <dgm:bulletEnabled val="1"/>
        </dgm:presLayoutVars>
      </dgm:prSet>
      <dgm:spPr/>
    </dgm:pt>
    <dgm:pt modelId="{E6BA4E07-91D4-4399-9534-F26800DFC3D7}" type="pres">
      <dgm:prSet presAssocID="{C982E93C-F769-4C44-A028-4C74B8B53E54}" presName="accent_2" presStyleCnt="0"/>
      <dgm:spPr/>
    </dgm:pt>
    <dgm:pt modelId="{7F4B342E-A8E9-493E-BC29-977067BF600C}" type="pres">
      <dgm:prSet presAssocID="{C982E93C-F769-4C44-A028-4C74B8B53E54}" presName="accentRepeatNode" presStyleLbl="solidFgAcc1" presStyleIdx="1" presStyleCnt="7"/>
      <dgm:spPr>
        <a:ln>
          <a:solidFill>
            <a:srgbClr val="002060"/>
          </a:solidFill>
        </a:ln>
        <a:scene3d>
          <a:camera prst="orthographicFront"/>
          <a:lightRig rig="threePt" dir="t"/>
        </a:scene3d>
        <a:sp3d>
          <a:bevelT w="139700" h="139700" prst="divot"/>
        </a:sp3d>
      </dgm:spPr>
    </dgm:pt>
    <dgm:pt modelId="{4D97C9C1-A4D3-454C-9381-BB3215C0AAC4}" type="pres">
      <dgm:prSet presAssocID="{AFB9A94F-EE31-4DC1-922C-8D654E9AB20E}" presName="text_3" presStyleLbl="node1" presStyleIdx="2" presStyleCnt="7">
        <dgm:presLayoutVars>
          <dgm:bulletEnabled val="1"/>
        </dgm:presLayoutVars>
      </dgm:prSet>
      <dgm:spPr/>
    </dgm:pt>
    <dgm:pt modelId="{635A169A-9AB3-4C7D-86CA-7F7E97987F8E}" type="pres">
      <dgm:prSet presAssocID="{AFB9A94F-EE31-4DC1-922C-8D654E9AB20E}" presName="accent_3" presStyleCnt="0"/>
      <dgm:spPr/>
    </dgm:pt>
    <dgm:pt modelId="{CC78A9D2-5A18-421E-87BD-3B3ADD05F51C}" type="pres">
      <dgm:prSet presAssocID="{AFB9A94F-EE31-4DC1-922C-8D654E9AB20E}" presName="accentRepeatNode" presStyleLbl="solidFgAcc1" presStyleIdx="2" presStyleCnt="7"/>
      <dgm:spPr>
        <a:xfrm>
          <a:off x="746260" y="1626662"/>
          <a:ext cx="602310" cy="602310"/>
        </a:xfrm>
        <a:prstGeom prst="ellipse">
          <a:avLst/>
        </a:prstGeom>
        <a:solidFill>
          <a:prstClr val="white">
            <a:hueOff val="0"/>
            <a:satOff val="0"/>
            <a:lumOff val="0"/>
            <a:alphaOff val="0"/>
          </a:prstClr>
        </a:solidFill>
        <a:ln w="6350" cap="flat" cmpd="sng" algn="ctr">
          <a:solidFill>
            <a:srgbClr val="002060"/>
          </a:solidFill>
          <a:prstDash val="solid"/>
          <a:miter lim="800000"/>
        </a:ln>
        <a:effectLst/>
        <a:scene3d>
          <a:camera prst="orthographicFront"/>
          <a:lightRig rig="threePt" dir="t"/>
        </a:scene3d>
        <a:sp3d>
          <a:bevelT w="139700" h="139700" prst="divot"/>
        </a:sp3d>
      </dgm:spPr>
    </dgm:pt>
    <dgm:pt modelId="{7C715FB7-F87C-477A-8F01-22F4679848C6}" type="pres">
      <dgm:prSet presAssocID="{9F2E1FBC-9037-4051-B995-66558816868C}" presName="text_4" presStyleLbl="node1" presStyleIdx="3" presStyleCnt="7">
        <dgm:presLayoutVars>
          <dgm:bulletEnabled val="1"/>
        </dgm:presLayoutVars>
      </dgm:prSet>
      <dgm:spPr/>
    </dgm:pt>
    <dgm:pt modelId="{0DE66ADC-A6A6-44EC-924F-49DED0F7D2D6}" type="pres">
      <dgm:prSet presAssocID="{9F2E1FBC-9037-4051-B995-66558816868C}" presName="accent_4" presStyleCnt="0"/>
      <dgm:spPr/>
    </dgm:pt>
    <dgm:pt modelId="{E34A1574-94D1-49CE-832A-55ED193617C9}" type="pres">
      <dgm:prSet presAssocID="{9F2E1FBC-9037-4051-B995-66558816868C}" presName="accentRepeatNode" presStyleLbl="solidFgAcc1" presStyleIdx="3" presStyleCnt="7"/>
      <dgm:spPr>
        <a:xfrm>
          <a:off x="822609" y="2349858"/>
          <a:ext cx="602310" cy="602310"/>
        </a:xfrm>
        <a:prstGeom prst="ellipse">
          <a:avLst/>
        </a:prstGeom>
        <a:solidFill>
          <a:prstClr val="white">
            <a:hueOff val="0"/>
            <a:satOff val="0"/>
            <a:lumOff val="0"/>
            <a:alphaOff val="0"/>
          </a:prstClr>
        </a:solidFill>
        <a:ln w="6350" cap="flat" cmpd="sng" algn="ctr">
          <a:solidFill>
            <a:srgbClr val="002060"/>
          </a:solidFill>
          <a:prstDash val="solid"/>
          <a:miter lim="800000"/>
        </a:ln>
        <a:effectLst/>
        <a:scene3d>
          <a:camera prst="orthographicFront"/>
          <a:lightRig rig="threePt" dir="t"/>
        </a:scene3d>
        <a:sp3d>
          <a:bevelT w="139700" h="139700" prst="divot"/>
        </a:sp3d>
      </dgm:spPr>
    </dgm:pt>
    <dgm:pt modelId="{0C8CA6DE-E5EC-4D34-82DC-ACC14792D41B}" type="pres">
      <dgm:prSet presAssocID="{5A8A6179-419F-4007-94C6-8FB2F8FF795F}" presName="text_5" presStyleLbl="node1" presStyleIdx="4" presStyleCnt="7">
        <dgm:presLayoutVars>
          <dgm:bulletEnabled val="1"/>
        </dgm:presLayoutVars>
      </dgm:prSet>
      <dgm:spPr/>
    </dgm:pt>
    <dgm:pt modelId="{669E5380-A531-4BB7-978A-9049C36216E4}" type="pres">
      <dgm:prSet presAssocID="{5A8A6179-419F-4007-94C6-8FB2F8FF795F}" presName="accent_5" presStyleCnt="0"/>
      <dgm:spPr/>
    </dgm:pt>
    <dgm:pt modelId="{7B0C1129-8CA1-4371-AA02-F5A3BB407FA7}" type="pres">
      <dgm:prSet presAssocID="{5A8A6179-419F-4007-94C6-8FB2F8FF795F}" presName="accentRepeatNode" presStyleLbl="solidFgAcc1" presStyleIdx="4" presStyleCnt="7"/>
      <dgm:spPr>
        <a:xfrm>
          <a:off x="746260" y="3073055"/>
          <a:ext cx="602310" cy="602310"/>
        </a:xfrm>
        <a:prstGeom prst="ellipse">
          <a:avLst/>
        </a:prstGeom>
        <a:solidFill>
          <a:prstClr val="white">
            <a:hueOff val="0"/>
            <a:satOff val="0"/>
            <a:lumOff val="0"/>
            <a:alphaOff val="0"/>
          </a:prstClr>
        </a:solidFill>
        <a:ln w="6350" cap="flat" cmpd="sng" algn="ctr">
          <a:solidFill>
            <a:srgbClr val="002060"/>
          </a:solidFill>
          <a:prstDash val="solid"/>
          <a:miter lim="800000"/>
        </a:ln>
        <a:effectLst/>
        <a:scene3d>
          <a:camera prst="orthographicFront"/>
          <a:lightRig rig="threePt" dir="t"/>
        </a:scene3d>
        <a:sp3d>
          <a:bevelT w="139700" h="139700" prst="divot"/>
        </a:sp3d>
      </dgm:spPr>
    </dgm:pt>
    <dgm:pt modelId="{FD7107CB-F310-4E8F-8E42-E889AAFC06D2}" type="pres">
      <dgm:prSet presAssocID="{D611EB66-B96A-4569-A6C9-4A6EEFF97501}" presName="text_6" presStyleLbl="node1" presStyleIdx="5" presStyleCnt="7">
        <dgm:presLayoutVars>
          <dgm:bulletEnabled val="1"/>
        </dgm:presLayoutVars>
      </dgm:prSet>
      <dgm:spPr/>
    </dgm:pt>
    <dgm:pt modelId="{3DE9CC0B-540F-4C48-B7BC-34604BDFB69D}" type="pres">
      <dgm:prSet presAssocID="{D611EB66-B96A-4569-A6C9-4A6EEFF97501}" presName="accent_6" presStyleCnt="0"/>
      <dgm:spPr/>
    </dgm:pt>
    <dgm:pt modelId="{83C531B8-0039-4058-9032-778EE1F15A1A}" type="pres">
      <dgm:prSet presAssocID="{D611EB66-B96A-4569-A6C9-4A6EEFF97501}" presName="accentRepeatNode" presStyleLbl="solidFgAcc1" presStyleIdx="5" presStyleCnt="7"/>
      <dgm:spPr>
        <a:xfrm>
          <a:off x="507138" y="3795721"/>
          <a:ext cx="602310" cy="602310"/>
        </a:xfrm>
        <a:prstGeom prst="ellipse">
          <a:avLst/>
        </a:prstGeom>
        <a:solidFill>
          <a:prstClr val="white">
            <a:hueOff val="0"/>
            <a:satOff val="0"/>
            <a:lumOff val="0"/>
            <a:alphaOff val="0"/>
          </a:prstClr>
        </a:solidFill>
        <a:ln w="6350" cap="flat" cmpd="sng" algn="ctr">
          <a:solidFill>
            <a:srgbClr val="002060"/>
          </a:solidFill>
          <a:prstDash val="solid"/>
          <a:miter lim="800000"/>
        </a:ln>
        <a:effectLst/>
        <a:scene3d>
          <a:camera prst="orthographicFront"/>
          <a:lightRig rig="threePt" dir="t"/>
        </a:scene3d>
        <a:sp3d>
          <a:bevelT w="139700" h="139700" prst="divot"/>
        </a:sp3d>
      </dgm:spPr>
    </dgm:pt>
    <dgm:pt modelId="{9CBD244F-35D0-4158-8C55-07F987D1C362}" type="pres">
      <dgm:prSet presAssocID="{0F5CD60C-5152-41AB-BC59-4B734DFBC7A5}" presName="text_7" presStyleLbl="node1" presStyleIdx="6" presStyleCnt="7">
        <dgm:presLayoutVars>
          <dgm:bulletEnabled val="1"/>
        </dgm:presLayoutVars>
      </dgm:prSet>
      <dgm:spPr/>
    </dgm:pt>
    <dgm:pt modelId="{8520EEFD-6477-4F1D-A491-3BBC4FF0B30D}" type="pres">
      <dgm:prSet presAssocID="{0F5CD60C-5152-41AB-BC59-4B734DFBC7A5}" presName="accent_7" presStyleCnt="0"/>
      <dgm:spPr/>
    </dgm:pt>
    <dgm:pt modelId="{856F23B7-2538-410A-BCED-B6811224D9B1}" type="pres">
      <dgm:prSet presAssocID="{0F5CD60C-5152-41AB-BC59-4B734DFBC7A5}" presName="accentRepeatNode" presStyleLbl="solidFgAcc1" presStyleIdx="6" presStyleCnt="7"/>
      <dgm:spPr>
        <a:xfrm>
          <a:off x="70782" y="4518918"/>
          <a:ext cx="602310" cy="602310"/>
        </a:xfrm>
        <a:prstGeom prst="ellipse">
          <a:avLst/>
        </a:prstGeom>
        <a:solidFill>
          <a:prstClr val="white">
            <a:hueOff val="0"/>
            <a:satOff val="0"/>
            <a:lumOff val="0"/>
            <a:alphaOff val="0"/>
          </a:prstClr>
        </a:solidFill>
        <a:ln w="6350" cap="flat" cmpd="sng" algn="ctr">
          <a:solidFill>
            <a:srgbClr val="002060"/>
          </a:solidFill>
          <a:prstDash val="solid"/>
          <a:miter lim="800000"/>
        </a:ln>
        <a:effectLst/>
        <a:scene3d>
          <a:camera prst="orthographicFront"/>
          <a:lightRig rig="threePt" dir="t"/>
        </a:scene3d>
        <a:sp3d>
          <a:bevelT w="139700" h="139700" prst="divot"/>
        </a:sp3d>
      </dgm:spPr>
    </dgm:pt>
  </dgm:ptLst>
  <dgm:cxnLst>
    <dgm:cxn modelId="{96E0AA00-F468-47E5-99C1-F11B2DBE516B}" type="presOf" srcId="{D611EB66-B96A-4569-A6C9-4A6EEFF97501}" destId="{FD7107CB-F310-4E8F-8E42-E889AAFC06D2}" srcOrd="0" destOrd="0" presId="urn:microsoft.com/office/officeart/2008/layout/VerticalCurvedList"/>
    <dgm:cxn modelId="{98344909-0B4E-4A7F-951A-B7B80282BFF8}" srcId="{9BAFF654-A7D7-4F7F-A009-91A1875E17CF}" destId="{A7363BDA-83F5-46D7-BDC9-412361543F6D}" srcOrd="0" destOrd="0" parTransId="{42001453-8052-4DC3-8CF3-0EA4E9144EF2}" sibTransId="{2CB6A849-5579-4C5C-8288-09D8069B4E2B}"/>
    <dgm:cxn modelId="{ED046A0E-EA51-4418-BC3A-15960B39B13A}" type="presOf" srcId="{AFB9A94F-EE31-4DC1-922C-8D654E9AB20E}" destId="{4D97C9C1-A4D3-454C-9381-BB3215C0AAC4}" srcOrd="0" destOrd="0" presId="urn:microsoft.com/office/officeart/2008/layout/VerticalCurvedList"/>
    <dgm:cxn modelId="{800A4D19-C480-464D-880F-2620E3D116EE}" srcId="{9BAFF654-A7D7-4F7F-A009-91A1875E17CF}" destId="{C982E93C-F769-4C44-A028-4C74B8B53E54}" srcOrd="1" destOrd="0" parTransId="{2A1DBFD0-29F5-4531-A839-85BB0B6AF5D4}" sibTransId="{24D349B7-3D3D-45D6-B6F5-9DBF5EB6E3EB}"/>
    <dgm:cxn modelId="{3E0C0063-9D99-4F14-A87B-36A75109AD33}" type="presOf" srcId="{C982E93C-F769-4C44-A028-4C74B8B53E54}" destId="{C48681D6-853D-4997-A6CC-2750C7035F70}" srcOrd="0" destOrd="0" presId="urn:microsoft.com/office/officeart/2008/layout/VerticalCurvedList"/>
    <dgm:cxn modelId="{BB29B870-6E59-42FC-93CD-28E8FFB79341}" srcId="{9BAFF654-A7D7-4F7F-A009-91A1875E17CF}" destId="{9F2E1FBC-9037-4051-B995-66558816868C}" srcOrd="3" destOrd="0" parTransId="{44ED9386-625B-4E87-A951-8CC984E1CBAE}" sibTransId="{CF4253F0-75CC-43EE-9797-5C18605534FB}"/>
    <dgm:cxn modelId="{3654527D-A499-4359-8EC4-889B1DAFA7BE}" type="presOf" srcId="{2CB6A849-5579-4C5C-8288-09D8069B4E2B}" destId="{C9AB1B02-5D29-4457-969F-01778B019AEE}" srcOrd="0" destOrd="0" presId="urn:microsoft.com/office/officeart/2008/layout/VerticalCurvedList"/>
    <dgm:cxn modelId="{2D33058C-1B37-49F2-8C7B-5FA59948E01B}" srcId="{9BAFF654-A7D7-4F7F-A009-91A1875E17CF}" destId="{5A8A6179-419F-4007-94C6-8FB2F8FF795F}" srcOrd="4" destOrd="0" parTransId="{23DFEB87-2B0D-4A18-8BC7-D1F859F82339}" sibTransId="{BCAFC9E1-D77A-4E96-9711-488F9EC1FB39}"/>
    <dgm:cxn modelId="{0ABCD6A2-D5B5-458A-AAF4-99609436EB5F}" srcId="{9BAFF654-A7D7-4F7F-A009-91A1875E17CF}" destId="{D611EB66-B96A-4569-A6C9-4A6EEFF97501}" srcOrd="5" destOrd="0" parTransId="{B6B831C5-4D38-4DBE-AEC3-C5343CF7CE15}" sibTransId="{77A4F85C-06D4-4EA4-9FA4-5EDDCF833FD7}"/>
    <dgm:cxn modelId="{0323FDBC-AF07-4B32-8728-8D74696F7046}" type="presOf" srcId="{9F2E1FBC-9037-4051-B995-66558816868C}" destId="{7C715FB7-F87C-477A-8F01-22F4679848C6}" srcOrd="0" destOrd="0" presId="urn:microsoft.com/office/officeart/2008/layout/VerticalCurvedList"/>
    <dgm:cxn modelId="{F10A80C7-02BF-40B0-BC39-FCD1A8C2B615}" type="presOf" srcId="{5A8A6179-419F-4007-94C6-8FB2F8FF795F}" destId="{0C8CA6DE-E5EC-4D34-82DC-ACC14792D41B}" srcOrd="0" destOrd="0" presId="urn:microsoft.com/office/officeart/2008/layout/VerticalCurvedList"/>
    <dgm:cxn modelId="{843507C9-2756-43B2-8374-88CA5EAC15BA}" type="presOf" srcId="{A7363BDA-83F5-46D7-BDC9-412361543F6D}" destId="{4161B4D7-885C-4805-9459-729E92CF22F6}" srcOrd="0" destOrd="0" presId="urn:microsoft.com/office/officeart/2008/layout/VerticalCurvedList"/>
    <dgm:cxn modelId="{B69A37D2-E75D-4E03-BF4D-BD8B6E5B9A57}" type="presOf" srcId="{9BAFF654-A7D7-4F7F-A009-91A1875E17CF}" destId="{036F6079-390E-4535-8B36-896339C52C52}" srcOrd="0" destOrd="0" presId="urn:microsoft.com/office/officeart/2008/layout/VerticalCurvedList"/>
    <dgm:cxn modelId="{444BB3D5-F0FD-4E20-AA61-4EC3780058AA}" srcId="{9BAFF654-A7D7-4F7F-A009-91A1875E17CF}" destId="{0F5CD60C-5152-41AB-BC59-4B734DFBC7A5}" srcOrd="6" destOrd="0" parTransId="{4BD577F9-01FE-4F11-BD6C-88FD9113CF5E}" sibTransId="{F9165937-22A9-4E84-A938-3A1D1AD2B388}"/>
    <dgm:cxn modelId="{27C162DF-D1AB-4954-A634-74DF4029E30D}" type="presOf" srcId="{0F5CD60C-5152-41AB-BC59-4B734DFBC7A5}" destId="{9CBD244F-35D0-4158-8C55-07F987D1C362}" srcOrd="0" destOrd="0" presId="urn:microsoft.com/office/officeart/2008/layout/VerticalCurvedList"/>
    <dgm:cxn modelId="{22F531E5-3805-411F-89FF-EDCE95DF8D38}" srcId="{9BAFF654-A7D7-4F7F-A009-91A1875E17CF}" destId="{AFB9A94F-EE31-4DC1-922C-8D654E9AB20E}" srcOrd="2" destOrd="0" parTransId="{52EDD2E1-28EE-4182-ADC0-97571003BE7F}" sibTransId="{3448E131-CF3E-477C-AB0E-39D0312BC3D4}"/>
    <dgm:cxn modelId="{34158A22-6416-43B5-B10B-DAA3D4866A9C}" type="presParOf" srcId="{036F6079-390E-4535-8B36-896339C52C52}" destId="{AD9F5CC4-31F6-4548-A2BC-D0FDB683F192}" srcOrd="0" destOrd="0" presId="urn:microsoft.com/office/officeart/2008/layout/VerticalCurvedList"/>
    <dgm:cxn modelId="{BBBD254B-341A-4041-91E8-F24711798578}" type="presParOf" srcId="{AD9F5CC4-31F6-4548-A2BC-D0FDB683F192}" destId="{007BF9CD-32D4-491E-AD53-E020B9BF8983}" srcOrd="0" destOrd="0" presId="urn:microsoft.com/office/officeart/2008/layout/VerticalCurvedList"/>
    <dgm:cxn modelId="{08315507-12C5-4498-AE62-1C9DA2628F46}" type="presParOf" srcId="{007BF9CD-32D4-491E-AD53-E020B9BF8983}" destId="{F0864ABE-4A7B-4F67-8830-EC584DB4F8FD}" srcOrd="0" destOrd="0" presId="urn:microsoft.com/office/officeart/2008/layout/VerticalCurvedList"/>
    <dgm:cxn modelId="{50BD9393-3431-4F0F-AF5C-F884923A508E}" type="presParOf" srcId="{007BF9CD-32D4-491E-AD53-E020B9BF8983}" destId="{C9AB1B02-5D29-4457-969F-01778B019AEE}" srcOrd="1" destOrd="0" presId="urn:microsoft.com/office/officeart/2008/layout/VerticalCurvedList"/>
    <dgm:cxn modelId="{7BFE9C1F-404B-4384-B491-DC950D94FAC6}" type="presParOf" srcId="{007BF9CD-32D4-491E-AD53-E020B9BF8983}" destId="{F17D4228-7EB0-44EC-81A5-BCD456E8DF07}" srcOrd="2" destOrd="0" presId="urn:microsoft.com/office/officeart/2008/layout/VerticalCurvedList"/>
    <dgm:cxn modelId="{49C8B403-1ECC-44B9-BAEA-A54AA6E8FF57}" type="presParOf" srcId="{007BF9CD-32D4-491E-AD53-E020B9BF8983}" destId="{DBD82DBF-7477-4530-9BA0-D5EBFA9F2B3B}" srcOrd="3" destOrd="0" presId="urn:microsoft.com/office/officeart/2008/layout/VerticalCurvedList"/>
    <dgm:cxn modelId="{2DF4FFC8-141A-4875-B0C9-3393809EB508}" type="presParOf" srcId="{AD9F5CC4-31F6-4548-A2BC-D0FDB683F192}" destId="{4161B4D7-885C-4805-9459-729E92CF22F6}" srcOrd="1" destOrd="0" presId="urn:microsoft.com/office/officeart/2008/layout/VerticalCurvedList"/>
    <dgm:cxn modelId="{BB2C7D76-2E43-46D6-B985-D274C9E2B427}" type="presParOf" srcId="{AD9F5CC4-31F6-4548-A2BC-D0FDB683F192}" destId="{041B003A-8D82-49F9-9577-3F4ACC330E9A}" srcOrd="2" destOrd="0" presId="urn:microsoft.com/office/officeart/2008/layout/VerticalCurvedList"/>
    <dgm:cxn modelId="{59282B75-04CD-4F8E-9177-547E99E2CECB}" type="presParOf" srcId="{041B003A-8D82-49F9-9577-3F4ACC330E9A}" destId="{B1F8E465-D194-4B56-8101-A89946642848}" srcOrd="0" destOrd="0" presId="urn:microsoft.com/office/officeart/2008/layout/VerticalCurvedList"/>
    <dgm:cxn modelId="{E04E8296-9B02-4596-9261-D377417588D9}" type="presParOf" srcId="{AD9F5CC4-31F6-4548-A2BC-D0FDB683F192}" destId="{C48681D6-853D-4997-A6CC-2750C7035F70}" srcOrd="3" destOrd="0" presId="urn:microsoft.com/office/officeart/2008/layout/VerticalCurvedList"/>
    <dgm:cxn modelId="{551F34BB-B149-4517-BB59-BB2932D7CDB8}" type="presParOf" srcId="{AD9F5CC4-31F6-4548-A2BC-D0FDB683F192}" destId="{E6BA4E07-91D4-4399-9534-F26800DFC3D7}" srcOrd="4" destOrd="0" presId="urn:microsoft.com/office/officeart/2008/layout/VerticalCurvedList"/>
    <dgm:cxn modelId="{CCA26C18-E000-4219-AD2A-11B36B380AF2}" type="presParOf" srcId="{E6BA4E07-91D4-4399-9534-F26800DFC3D7}" destId="{7F4B342E-A8E9-493E-BC29-977067BF600C}" srcOrd="0" destOrd="0" presId="urn:microsoft.com/office/officeart/2008/layout/VerticalCurvedList"/>
    <dgm:cxn modelId="{9DE59E5B-7B6B-4B89-9F1B-A238A305803C}" type="presParOf" srcId="{AD9F5CC4-31F6-4548-A2BC-D0FDB683F192}" destId="{4D97C9C1-A4D3-454C-9381-BB3215C0AAC4}" srcOrd="5" destOrd="0" presId="urn:microsoft.com/office/officeart/2008/layout/VerticalCurvedList"/>
    <dgm:cxn modelId="{444165E1-130B-4C11-81DB-9C8673CF19E1}" type="presParOf" srcId="{AD9F5CC4-31F6-4548-A2BC-D0FDB683F192}" destId="{635A169A-9AB3-4C7D-86CA-7F7E97987F8E}" srcOrd="6" destOrd="0" presId="urn:microsoft.com/office/officeart/2008/layout/VerticalCurvedList"/>
    <dgm:cxn modelId="{92450D21-9189-410F-9600-EB2B5D13B126}" type="presParOf" srcId="{635A169A-9AB3-4C7D-86CA-7F7E97987F8E}" destId="{CC78A9D2-5A18-421E-87BD-3B3ADD05F51C}" srcOrd="0" destOrd="0" presId="urn:microsoft.com/office/officeart/2008/layout/VerticalCurvedList"/>
    <dgm:cxn modelId="{AD6AB799-D8C9-4B30-897B-F301A852DE1A}" type="presParOf" srcId="{AD9F5CC4-31F6-4548-A2BC-D0FDB683F192}" destId="{7C715FB7-F87C-477A-8F01-22F4679848C6}" srcOrd="7" destOrd="0" presId="urn:microsoft.com/office/officeart/2008/layout/VerticalCurvedList"/>
    <dgm:cxn modelId="{62F429E8-64B2-48A1-86D6-2672EAD024EC}" type="presParOf" srcId="{AD9F5CC4-31F6-4548-A2BC-D0FDB683F192}" destId="{0DE66ADC-A6A6-44EC-924F-49DED0F7D2D6}" srcOrd="8" destOrd="0" presId="urn:microsoft.com/office/officeart/2008/layout/VerticalCurvedList"/>
    <dgm:cxn modelId="{250DC689-9F04-48CF-A1C9-7FF2866D850E}" type="presParOf" srcId="{0DE66ADC-A6A6-44EC-924F-49DED0F7D2D6}" destId="{E34A1574-94D1-49CE-832A-55ED193617C9}" srcOrd="0" destOrd="0" presId="urn:microsoft.com/office/officeart/2008/layout/VerticalCurvedList"/>
    <dgm:cxn modelId="{7A0DD738-AE66-445D-9DD4-698FE69358A9}" type="presParOf" srcId="{AD9F5CC4-31F6-4548-A2BC-D0FDB683F192}" destId="{0C8CA6DE-E5EC-4D34-82DC-ACC14792D41B}" srcOrd="9" destOrd="0" presId="urn:microsoft.com/office/officeart/2008/layout/VerticalCurvedList"/>
    <dgm:cxn modelId="{37156F74-CD84-4FEB-9988-915806446069}" type="presParOf" srcId="{AD9F5CC4-31F6-4548-A2BC-D0FDB683F192}" destId="{669E5380-A531-4BB7-978A-9049C36216E4}" srcOrd="10" destOrd="0" presId="urn:microsoft.com/office/officeart/2008/layout/VerticalCurvedList"/>
    <dgm:cxn modelId="{82194CA3-6041-4AEB-8663-3DB2E9879B02}" type="presParOf" srcId="{669E5380-A531-4BB7-978A-9049C36216E4}" destId="{7B0C1129-8CA1-4371-AA02-F5A3BB407FA7}" srcOrd="0" destOrd="0" presId="urn:microsoft.com/office/officeart/2008/layout/VerticalCurvedList"/>
    <dgm:cxn modelId="{FA080CBC-11AA-460C-8DAB-B2A83E35D6C4}" type="presParOf" srcId="{AD9F5CC4-31F6-4548-A2BC-D0FDB683F192}" destId="{FD7107CB-F310-4E8F-8E42-E889AAFC06D2}" srcOrd="11" destOrd="0" presId="urn:microsoft.com/office/officeart/2008/layout/VerticalCurvedList"/>
    <dgm:cxn modelId="{1F0B09C6-5CF6-42A9-ABF4-5F0EEAE2A89B}" type="presParOf" srcId="{AD9F5CC4-31F6-4548-A2BC-D0FDB683F192}" destId="{3DE9CC0B-540F-4C48-B7BC-34604BDFB69D}" srcOrd="12" destOrd="0" presId="urn:microsoft.com/office/officeart/2008/layout/VerticalCurvedList"/>
    <dgm:cxn modelId="{D6E269A8-B402-4BAE-9C76-1626057738D3}" type="presParOf" srcId="{3DE9CC0B-540F-4C48-B7BC-34604BDFB69D}" destId="{83C531B8-0039-4058-9032-778EE1F15A1A}" srcOrd="0" destOrd="0" presId="urn:microsoft.com/office/officeart/2008/layout/VerticalCurvedList"/>
    <dgm:cxn modelId="{2C683748-D857-4E84-B822-2F43BF1D0FDE}" type="presParOf" srcId="{AD9F5CC4-31F6-4548-A2BC-D0FDB683F192}" destId="{9CBD244F-35D0-4158-8C55-07F987D1C362}" srcOrd="13" destOrd="0" presId="urn:microsoft.com/office/officeart/2008/layout/VerticalCurvedList"/>
    <dgm:cxn modelId="{1B10F9D0-809E-44D5-9152-67F86C13E1E7}" type="presParOf" srcId="{AD9F5CC4-31F6-4548-A2BC-D0FDB683F192}" destId="{8520EEFD-6477-4F1D-A491-3BBC4FF0B30D}" srcOrd="14" destOrd="0" presId="urn:microsoft.com/office/officeart/2008/layout/VerticalCurvedList"/>
    <dgm:cxn modelId="{DDC74F71-4DC8-4838-A5DA-6926E23233C7}" type="presParOf" srcId="{8520EEFD-6477-4F1D-A491-3BBC4FF0B30D}" destId="{856F23B7-2538-410A-BCED-B6811224D9B1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150D84FB-8F82-4AE3-AD19-1ABEB0CCBAFF}" type="doc">
      <dgm:prSet loTypeId="urn:microsoft.com/office/officeart/2009/3/layout/OpposingIdeas" loCatId="relationship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el-GR"/>
        </a:p>
      </dgm:t>
    </dgm:pt>
    <dgm:pt modelId="{DFFB5871-3853-46AE-9B99-E8E4C8BB77EC}">
      <dgm:prSet phldrT="[Κείμενο]"/>
      <dgm:spPr>
        <a:solidFill>
          <a:srgbClr val="00B050"/>
        </a:solidFill>
        <a:ln>
          <a:solidFill>
            <a:srgbClr val="002060"/>
          </a:solidFill>
        </a:ln>
      </dgm:spPr>
      <dgm:t>
        <a:bodyPr/>
        <a:lstStyle/>
        <a:p>
          <a:pPr algn="ctr"/>
          <a:r>
            <a:rPr lang="el-GR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Αγαπώ</a:t>
          </a:r>
        </a:p>
      </dgm:t>
    </dgm:pt>
    <dgm:pt modelId="{65FC61E2-83A7-43E6-B39C-4516415B49D2}" type="parTrans" cxnId="{01281CBF-3420-4496-A99C-23B4AE7C2C11}">
      <dgm:prSet/>
      <dgm:spPr/>
      <dgm:t>
        <a:bodyPr/>
        <a:lstStyle/>
        <a:p>
          <a:endParaRPr lang="el-GR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795CF52-A33F-4F51-AE57-ADFC2ECE5DBF}" type="sibTrans" cxnId="{01281CBF-3420-4496-A99C-23B4AE7C2C11}">
      <dgm:prSet/>
      <dgm:spPr/>
      <dgm:t>
        <a:bodyPr/>
        <a:lstStyle/>
        <a:p>
          <a:endParaRPr lang="el-GR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9BCAA09-2B21-4D8F-99F2-53343C3C3FCF}">
      <dgm:prSet phldrT="[Κείμενο]" custT="1"/>
      <dgm:spPr/>
      <dgm:t>
        <a:bodyPr/>
        <a:lstStyle/>
        <a:p>
          <a:pPr algn="ctr">
            <a:buFont typeface="Wingdings" panose="05000000000000000000" pitchFamily="2" charset="2"/>
            <a:buChar char="§"/>
          </a:pPr>
          <a:r>
            <a:rPr lang="el-GR" sz="1500" dirty="0">
              <a:latin typeface="Times New Roman" panose="02020603050405020304" pitchFamily="18" charset="0"/>
              <a:cs typeface="Times New Roman" panose="02020603050405020304" pitchFamily="18" charset="0"/>
            </a:rPr>
            <a:t>Διαδικασία λήψης αποφάσεων</a:t>
          </a:r>
        </a:p>
        <a:p>
          <a:pPr algn="ctr">
            <a:buFont typeface="Wingdings" panose="05000000000000000000" pitchFamily="2" charset="2"/>
            <a:buChar char="§"/>
          </a:pPr>
          <a:r>
            <a:rPr lang="el-GR" sz="1500" dirty="0">
              <a:latin typeface="Times New Roman" panose="02020603050405020304" pitchFamily="18" charset="0"/>
              <a:cs typeface="Times New Roman" panose="02020603050405020304" pitchFamily="18" charset="0"/>
            </a:rPr>
            <a:t>Ενότητα</a:t>
          </a:r>
        </a:p>
        <a:p>
          <a:pPr algn="ctr">
            <a:buFont typeface="Wingdings" panose="05000000000000000000" pitchFamily="2" charset="2"/>
            <a:buChar char="§"/>
          </a:pPr>
          <a:r>
            <a:rPr lang="el-GR" sz="1500" dirty="0">
              <a:latin typeface="Times New Roman" panose="02020603050405020304" pitchFamily="18" charset="0"/>
              <a:cs typeface="Times New Roman" panose="02020603050405020304" pitchFamily="18" charset="0"/>
            </a:rPr>
            <a:t>Κοινό νόμισμα</a:t>
          </a:r>
        </a:p>
        <a:p>
          <a:pPr algn="ctr">
            <a:buFont typeface="Wingdings" panose="05000000000000000000" pitchFamily="2" charset="2"/>
            <a:buChar char="§"/>
          </a:pPr>
          <a:r>
            <a:rPr lang="el-GR" sz="1500" dirty="0">
              <a:latin typeface="Times New Roman" panose="02020603050405020304" pitchFamily="18" charset="0"/>
              <a:cs typeface="Times New Roman" panose="02020603050405020304" pitchFamily="18" charset="0"/>
            </a:rPr>
            <a:t>Γλωσσική πολυμορφία και Πολυπολιτισμικότητα</a:t>
          </a:r>
        </a:p>
        <a:p>
          <a:pPr algn="ctr">
            <a:buFont typeface="Wingdings" panose="05000000000000000000" pitchFamily="2" charset="2"/>
            <a:buChar char="§"/>
          </a:pPr>
          <a:r>
            <a:rPr lang="el-GR" sz="1500" dirty="0">
              <a:latin typeface="Times New Roman" panose="02020603050405020304" pitchFamily="18" charset="0"/>
              <a:cs typeface="Times New Roman" panose="02020603050405020304" pitchFamily="18" charset="0"/>
            </a:rPr>
            <a:t>Ταξίδια χωρίς διαβατήριο – Ευρωπαϊκή ταυτότητα</a:t>
          </a:r>
        </a:p>
        <a:p>
          <a:pPr algn="ctr">
            <a:buFont typeface="Wingdings" panose="05000000000000000000" pitchFamily="2" charset="2"/>
            <a:buChar char="§"/>
          </a:pPr>
          <a:r>
            <a:rPr lang="el-GR" sz="1500" dirty="0">
              <a:latin typeface="Times New Roman" panose="02020603050405020304" pitchFamily="18" charset="0"/>
              <a:cs typeface="Times New Roman" panose="02020603050405020304" pitchFamily="18" charset="0"/>
            </a:rPr>
            <a:t>Οργάνωση</a:t>
          </a:r>
        </a:p>
        <a:p>
          <a:pPr algn="ctr">
            <a:buFont typeface="Wingdings" panose="05000000000000000000" pitchFamily="2" charset="2"/>
            <a:buChar char="§"/>
          </a:pPr>
          <a:r>
            <a:rPr lang="el-GR" sz="1500" dirty="0">
              <a:latin typeface="Times New Roman" panose="02020603050405020304" pitchFamily="18" charset="0"/>
              <a:cs typeface="Times New Roman" panose="02020603050405020304" pitchFamily="18" charset="0"/>
            </a:rPr>
            <a:t>Ελευθερία</a:t>
          </a:r>
        </a:p>
        <a:p>
          <a:pPr algn="ctr">
            <a:buFont typeface="Wingdings" panose="05000000000000000000" pitchFamily="2" charset="2"/>
            <a:buChar char="§"/>
          </a:pPr>
          <a:r>
            <a:rPr lang="el-GR" sz="1500" dirty="0">
              <a:latin typeface="Times New Roman" panose="02020603050405020304" pitchFamily="18" charset="0"/>
              <a:cs typeface="Times New Roman" panose="02020603050405020304" pitchFamily="18" charset="0"/>
            </a:rPr>
            <a:t>Διαφορετικές κουλτούρες, ήθη και έθιμα</a:t>
          </a:r>
        </a:p>
        <a:p>
          <a:pPr algn="ctr">
            <a:buFont typeface="Wingdings" panose="05000000000000000000" pitchFamily="2" charset="2"/>
            <a:buChar char="§"/>
          </a:pPr>
          <a:r>
            <a:rPr lang="el-GR" sz="1500" dirty="0">
              <a:latin typeface="Times New Roman" panose="02020603050405020304" pitchFamily="18" charset="0"/>
              <a:cs typeface="Times New Roman" panose="02020603050405020304" pitchFamily="18" charset="0"/>
            </a:rPr>
            <a:t>Χρηματοδοτούμενες ενέργειες</a:t>
          </a:r>
        </a:p>
        <a:p>
          <a:pPr algn="ctr">
            <a:buFont typeface="Wingdings" panose="05000000000000000000" pitchFamily="2" charset="2"/>
            <a:buChar char="§"/>
          </a:pPr>
          <a:r>
            <a:rPr lang="el-GR" sz="1500" dirty="0">
              <a:latin typeface="Times New Roman" panose="02020603050405020304" pitchFamily="18" charset="0"/>
              <a:cs typeface="Times New Roman" panose="02020603050405020304" pitchFamily="18" charset="0"/>
            </a:rPr>
            <a:t>Προγράμματα ανταλλαγής νέων </a:t>
          </a:r>
          <a:r>
            <a:rPr lang="en-US" sz="1500" dirty="0">
              <a:latin typeface="Times New Roman" panose="02020603050405020304" pitchFamily="18" charset="0"/>
              <a:cs typeface="Times New Roman" panose="02020603050405020304" pitchFamily="18" charset="0"/>
            </a:rPr>
            <a:t>Erasmus</a:t>
          </a:r>
          <a:endParaRPr lang="el-GR" sz="1500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algn="ctr">
            <a:buFont typeface="Wingdings" panose="05000000000000000000" pitchFamily="2" charset="2"/>
            <a:buChar char="§"/>
          </a:pPr>
          <a:r>
            <a:rPr lang="el-GR" sz="1500" dirty="0">
              <a:latin typeface="Times New Roman" panose="02020603050405020304" pitchFamily="18" charset="0"/>
              <a:cs typeface="Times New Roman" panose="02020603050405020304" pitchFamily="18" charset="0"/>
            </a:rPr>
            <a:t>Τεχνολογική ανάπτυξη</a:t>
          </a:r>
        </a:p>
      </dgm:t>
    </dgm:pt>
    <dgm:pt modelId="{0F144CEF-566B-4008-8490-A77A860EB596}" type="parTrans" cxnId="{75E951EC-74C9-48FE-963C-C002E1AF31D4}">
      <dgm:prSet/>
      <dgm:spPr/>
      <dgm:t>
        <a:bodyPr/>
        <a:lstStyle/>
        <a:p>
          <a:endParaRPr lang="el-GR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7098BC8-786B-4BC8-ADD0-DE55EF861F1A}" type="sibTrans" cxnId="{75E951EC-74C9-48FE-963C-C002E1AF31D4}">
      <dgm:prSet/>
      <dgm:spPr/>
      <dgm:t>
        <a:bodyPr/>
        <a:lstStyle/>
        <a:p>
          <a:endParaRPr lang="el-GR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05AE16B-069F-4B3D-A14E-32FA612D523A}">
      <dgm:prSet phldrT="[Κείμενο]"/>
      <dgm:spPr>
        <a:solidFill>
          <a:srgbClr val="FF0000"/>
        </a:solidFill>
        <a:ln>
          <a:solidFill>
            <a:srgbClr val="002060"/>
          </a:solidFill>
        </a:ln>
      </dgm:spPr>
      <dgm:t>
        <a:bodyPr/>
        <a:lstStyle/>
        <a:p>
          <a:pPr algn="ctr"/>
          <a:r>
            <a:rPr lang="el-GR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Με ενοχλεί</a:t>
          </a:r>
        </a:p>
      </dgm:t>
    </dgm:pt>
    <dgm:pt modelId="{A003F3D6-FC7A-407F-9376-6BF2F0919B78}" type="parTrans" cxnId="{E7A1AA12-777D-46CB-8020-CA6065C84807}">
      <dgm:prSet/>
      <dgm:spPr/>
      <dgm:t>
        <a:bodyPr/>
        <a:lstStyle/>
        <a:p>
          <a:endParaRPr lang="el-GR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773457E-5459-4BCE-9447-35180FF4744B}" type="sibTrans" cxnId="{E7A1AA12-777D-46CB-8020-CA6065C84807}">
      <dgm:prSet/>
      <dgm:spPr/>
      <dgm:t>
        <a:bodyPr/>
        <a:lstStyle/>
        <a:p>
          <a:endParaRPr lang="el-GR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D7D8344-000F-4CAD-82E9-7F85527D35CB}">
      <dgm:prSet phldrT="[Κείμενο]" custT="1"/>
      <dgm:spPr/>
      <dgm:t>
        <a:bodyPr/>
        <a:lstStyle/>
        <a:p>
          <a:pPr algn="ctr"/>
          <a:r>
            <a:rPr lang="el-GR" sz="1500" dirty="0">
              <a:latin typeface="Times New Roman" panose="02020603050405020304" pitchFamily="18" charset="0"/>
              <a:cs typeface="Times New Roman" panose="02020603050405020304" pitchFamily="18" charset="0"/>
            </a:rPr>
            <a:t>Κοινωνικός, πολιτικός, υγειονομικός, οικονομικός, βιοτικός και εκπαιδευτικός διαχωρισμός βόρειων και νότιων κρατών</a:t>
          </a:r>
        </a:p>
        <a:p>
          <a:pPr algn="ctr"/>
          <a:r>
            <a:rPr lang="el-GR" sz="1500" dirty="0">
              <a:latin typeface="Times New Roman" panose="02020603050405020304" pitchFamily="18" charset="0"/>
              <a:cs typeface="Times New Roman" panose="02020603050405020304" pitchFamily="18" charset="0"/>
            </a:rPr>
            <a:t>Πολιτική διαφθορά</a:t>
          </a:r>
        </a:p>
        <a:p>
          <a:pPr algn="ctr"/>
          <a:r>
            <a:rPr lang="el-GR" sz="1500" dirty="0">
              <a:latin typeface="Times New Roman" panose="02020603050405020304" pitchFamily="18" charset="0"/>
              <a:cs typeface="Times New Roman" panose="02020603050405020304" pitchFamily="18" charset="0"/>
            </a:rPr>
            <a:t>Γραφειοκρατία</a:t>
          </a:r>
        </a:p>
        <a:p>
          <a:pPr algn="ctr"/>
          <a:r>
            <a:rPr lang="el-GR" sz="1500" dirty="0">
              <a:latin typeface="Times New Roman" panose="02020603050405020304" pitchFamily="18" charset="0"/>
              <a:cs typeface="Times New Roman" panose="02020603050405020304" pitchFamily="18" charset="0"/>
            </a:rPr>
            <a:t>Ακρίβεια</a:t>
          </a:r>
        </a:p>
        <a:p>
          <a:pPr algn="ctr"/>
          <a:r>
            <a:rPr lang="el-GR" sz="1500" dirty="0">
              <a:latin typeface="Times New Roman" panose="02020603050405020304" pitchFamily="18" charset="0"/>
              <a:cs typeface="Times New Roman" panose="02020603050405020304" pitchFamily="18" charset="0"/>
            </a:rPr>
            <a:t>Εγκληματικότητα, βία, ρατσισμός και έλλειψη ασφάλειας</a:t>
          </a:r>
        </a:p>
        <a:p>
          <a:pPr algn="ctr"/>
          <a:r>
            <a:rPr lang="el-GR" sz="1500" dirty="0">
              <a:latin typeface="Times New Roman" panose="02020603050405020304" pitchFamily="18" charset="0"/>
              <a:cs typeface="Times New Roman" panose="02020603050405020304" pitchFamily="18" charset="0"/>
            </a:rPr>
            <a:t>Κέρδη εταιρειών εις βάρος των πολιτών</a:t>
          </a:r>
        </a:p>
        <a:p>
          <a:pPr algn="ctr"/>
          <a:r>
            <a:rPr lang="el-GR" sz="1500" dirty="0">
              <a:latin typeface="Times New Roman" panose="02020603050405020304" pitchFamily="18" charset="0"/>
              <a:cs typeface="Times New Roman" panose="02020603050405020304" pitchFamily="18" charset="0"/>
            </a:rPr>
            <a:t>Άνισα δικαιώματα πολιτών και κρατών</a:t>
          </a:r>
        </a:p>
        <a:p>
          <a:pPr algn="ctr"/>
          <a:endParaRPr lang="el-GR" sz="16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9FE4987-0DEF-4F3C-B392-EF374039140F}" type="parTrans" cxnId="{444F9940-1348-4D1A-B3DC-078EABE98966}">
      <dgm:prSet/>
      <dgm:spPr/>
      <dgm:t>
        <a:bodyPr/>
        <a:lstStyle/>
        <a:p>
          <a:endParaRPr lang="el-GR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ED87064-D499-4790-B7EF-5EACE5F76CE2}" type="sibTrans" cxnId="{444F9940-1348-4D1A-B3DC-078EABE98966}">
      <dgm:prSet/>
      <dgm:spPr/>
      <dgm:t>
        <a:bodyPr/>
        <a:lstStyle/>
        <a:p>
          <a:endParaRPr lang="el-GR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E7060C8-5F34-4EF2-8C6B-FA324CE8F8A4}" type="pres">
      <dgm:prSet presAssocID="{150D84FB-8F82-4AE3-AD19-1ABEB0CCBAFF}" presName="Name0" presStyleCnt="0">
        <dgm:presLayoutVars>
          <dgm:chMax val="2"/>
          <dgm:dir/>
          <dgm:animOne val="branch"/>
          <dgm:animLvl val="lvl"/>
          <dgm:resizeHandles val="exact"/>
        </dgm:presLayoutVars>
      </dgm:prSet>
      <dgm:spPr/>
    </dgm:pt>
    <dgm:pt modelId="{25CE2FF6-C1C1-44A6-B2F7-7D0C6F77109B}" type="pres">
      <dgm:prSet presAssocID="{150D84FB-8F82-4AE3-AD19-1ABEB0CCBAFF}" presName="Background" presStyleLbl="node1" presStyleIdx="0" presStyleCnt="1"/>
      <dgm:spPr>
        <a:noFill/>
        <a:ln>
          <a:solidFill>
            <a:srgbClr val="002060"/>
          </a:solidFill>
        </a:ln>
      </dgm:spPr>
    </dgm:pt>
    <dgm:pt modelId="{64A97294-0FDC-4ED4-A260-6B981E316DBF}" type="pres">
      <dgm:prSet presAssocID="{150D84FB-8F82-4AE3-AD19-1ABEB0CCBAFF}" presName="Divider" presStyleLbl="callout" presStyleIdx="0" presStyleCnt="1"/>
      <dgm:spPr/>
    </dgm:pt>
    <dgm:pt modelId="{9B76D223-82F5-4DCE-BDC3-B24B3D1095F1}" type="pres">
      <dgm:prSet presAssocID="{150D84FB-8F82-4AE3-AD19-1ABEB0CCBAFF}" presName="ChildText1" presStyleLbl="revTx" presStyleIdx="0" presStyleCnt="0" custScaleX="114155" custScaleY="110049">
        <dgm:presLayoutVars>
          <dgm:chMax val="0"/>
          <dgm:chPref val="0"/>
          <dgm:bulletEnabled val="1"/>
        </dgm:presLayoutVars>
      </dgm:prSet>
      <dgm:spPr/>
    </dgm:pt>
    <dgm:pt modelId="{3C061B2D-DF78-4547-B6F6-D3635994BB27}" type="pres">
      <dgm:prSet presAssocID="{150D84FB-8F82-4AE3-AD19-1ABEB0CCBAFF}" presName="ChildText2" presStyleLbl="revTx" presStyleIdx="0" presStyleCnt="0" custScaleY="105844">
        <dgm:presLayoutVars>
          <dgm:chMax val="0"/>
          <dgm:chPref val="0"/>
          <dgm:bulletEnabled val="1"/>
        </dgm:presLayoutVars>
      </dgm:prSet>
      <dgm:spPr/>
    </dgm:pt>
    <dgm:pt modelId="{116B54FB-0EAB-4B24-86F2-238E9258D914}" type="pres">
      <dgm:prSet presAssocID="{150D84FB-8F82-4AE3-AD19-1ABEB0CCBAFF}" presName="ParentText1" presStyleLbl="revTx" presStyleIdx="0" presStyleCnt="0">
        <dgm:presLayoutVars>
          <dgm:chMax val="1"/>
          <dgm:chPref val="1"/>
        </dgm:presLayoutVars>
      </dgm:prSet>
      <dgm:spPr/>
    </dgm:pt>
    <dgm:pt modelId="{EFF6AD1B-5070-4061-BC20-B984E787912E}" type="pres">
      <dgm:prSet presAssocID="{150D84FB-8F82-4AE3-AD19-1ABEB0CCBAFF}" presName="ParentShape1" presStyleLbl="alignImgPlace1" presStyleIdx="0" presStyleCnt="2">
        <dgm:presLayoutVars/>
      </dgm:prSet>
      <dgm:spPr/>
    </dgm:pt>
    <dgm:pt modelId="{6D98DD38-F447-4765-8073-84DDEA9E75A7}" type="pres">
      <dgm:prSet presAssocID="{150D84FB-8F82-4AE3-AD19-1ABEB0CCBAFF}" presName="ParentText2" presStyleLbl="revTx" presStyleIdx="0" presStyleCnt="0">
        <dgm:presLayoutVars>
          <dgm:chMax val="1"/>
          <dgm:chPref val="1"/>
        </dgm:presLayoutVars>
      </dgm:prSet>
      <dgm:spPr/>
    </dgm:pt>
    <dgm:pt modelId="{7B8D6E79-28AA-41FA-93BC-6AEB2E062691}" type="pres">
      <dgm:prSet presAssocID="{150D84FB-8F82-4AE3-AD19-1ABEB0CCBAFF}" presName="ParentShape2" presStyleLbl="alignImgPlace1" presStyleIdx="1" presStyleCnt="2">
        <dgm:presLayoutVars/>
      </dgm:prSet>
      <dgm:spPr/>
    </dgm:pt>
  </dgm:ptLst>
  <dgm:cxnLst>
    <dgm:cxn modelId="{E7A1AA12-777D-46CB-8020-CA6065C84807}" srcId="{150D84FB-8F82-4AE3-AD19-1ABEB0CCBAFF}" destId="{E05AE16B-069F-4B3D-A14E-32FA612D523A}" srcOrd="1" destOrd="0" parTransId="{A003F3D6-FC7A-407F-9376-6BF2F0919B78}" sibTransId="{A773457E-5459-4BCE-9447-35180FF4744B}"/>
    <dgm:cxn modelId="{AEF6EA26-A306-4914-8A94-A1BBB7916997}" type="presOf" srcId="{E05AE16B-069F-4B3D-A14E-32FA612D523A}" destId="{6D98DD38-F447-4765-8073-84DDEA9E75A7}" srcOrd="0" destOrd="0" presId="urn:microsoft.com/office/officeart/2009/3/layout/OpposingIdeas"/>
    <dgm:cxn modelId="{A2601233-9D19-4CA4-92B0-29EF5C2692F6}" type="presOf" srcId="{E05AE16B-069F-4B3D-A14E-32FA612D523A}" destId="{7B8D6E79-28AA-41FA-93BC-6AEB2E062691}" srcOrd="1" destOrd="0" presId="urn:microsoft.com/office/officeart/2009/3/layout/OpposingIdeas"/>
    <dgm:cxn modelId="{444F9940-1348-4D1A-B3DC-078EABE98966}" srcId="{E05AE16B-069F-4B3D-A14E-32FA612D523A}" destId="{6D7D8344-000F-4CAD-82E9-7F85527D35CB}" srcOrd="0" destOrd="0" parTransId="{69FE4987-0DEF-4F3C-B392-EF374039140F}" sibTransId="{2ED87064-D499-4790-B7EF-5EACE5F76CE2}"/>
    <dgm:cxn modelId="{0BBEBE4F-0C8C-47F5-82FC-8838DAEFC0F2}" type="presOf" srcId="{150D84FB-8F82-4AE3-AD19-1ABEB0CCBAFF}" destId="{7E7060C8-5F34-4EF2-8C6B-FA324CE8F8A4}" srcOrd="0" destOrd="0" presId="urn:microsoft.com/office/officeart/2009/3/layout/OpposingIdeas"/>
    <dgm:cxn modelId="{BCBBD672-277B-42D4-82CD-CAC5A2A989DF}" type="presOf" srcId="{DFFB5871-3853-46AE-9B99-E8E4C8BB77EC}" destId="{116B54FB-0EAB-4B24-86F2-238E9258D914}" srcOrd="0" destOrd="0" presId="urn:microsoft.com/office/officeart/2009/3/layout/OpposingIdeas"/>
    <dgm:cxn modelId="{F9463497-7376-4AB2-BFCB-8E1F62E14CCD}" type="presOf" srcId="{6D7D8344-000F-4CAD-82E9-7F85527D35CB}" destId="{3C061B2D-DF78-4547-B6F6-D3635994BB27}" srcOrd="0" destOrd="0" presId="urn:microsoft.com/office/officeart/2009/3/layout/OpposingIdeas"/>
    <dgm:cxn modelId="{D18FBF9A-96DD-473E-B896-EED98691076B}" type="presOf" srcId="{DFFB5871-3853-46AE-9B99-E8E4C8BB77EC}" destId="{EFF6AD1B-5070-4061-BC20-B984E787912E}" srcOrd="1" destOrd="0" presId="urn:microsoft.com/office/officeart/2009/3/layout/OpposingIdeas"/>
    <dgm:cxn modelId="{01281CBF-3420-4496-A99C-23B4AE7C2C11}" srcId="{150D84FB-8F82-4AE3-AD19-1ABEB0CCBAFF}" destId="{DFFB5871-3853-46AE-9B99-E8E4C8BB77EC}" srcOrd="0" destOrd="0" parTransId="{65FC61E2-83A7-43E6-B39C-4516415B49D2}" sibTransId="{4795CF52-A33F-4F51-AE57-ADFC2ECE5DBF}"/>
    <dgm:cxn modelId="{7D259DCD-B66C-4A65-8E3C-38C58964AC32}" type="presOf" srcId="{99BCAA09-2B21-4D8F-99F2-53343C3C3FCF}" destId="{9B76D223-82F5-4DCE-BDC3-B24B3D1095F1}" srcOrd="0" destOrd="0" presId="urn:microsoft.com/office/officeart/2009/3/layout/OpposingIdeas"/>
    <dgm:cxn modelId="{75E951EC-74C9-48FE-963C-C002E1AF31D4}" srcId="{DFFB5871-3853-46AE-9B99-E8E4C8BB77EC}" destId="{99BCAA09-2B21-4D8F-99F2-53343C3C3FCF}" srcOrd="0" destOrd="0" parTransId="{0F144CEF-566B-4008-8490-A77A860EB596}" sibTransId="{67098BC8-786B-4BC8-ADD0-DE55EF861F1A}"/>
    <dgm:cxn modelId="{5605C55F-B174-46A8-BC62-AB04963D3EC9}" type="presParOf" srcId="{7E7060C8-5F34-4EF2-8C6B-FA324CE8F8A4}" destId="{25CE2FF6-C1C1-44A6-B2F7-7D0C6F77109B}" srcOrd="0" destOrd="0" presId="urn:microsoft.com/office/officeart/2009/3/layout/OpposingIdeas"/>
    <dgm:cxn modelId="{045E3553-B370-4604-BBCE-7C657432AB21}" type="presParOf" srcId="{7E7060C8-5F34-4EF2-8C6B-FA324CE8F8A4}" destId="{64A97294-0FDC-4ED4-A260-6B981E316DBF}" srcOrd="1" destOrd="0" presId="urn:microsoft.com/office/officeart/2009/3/layout/OpposingIdeas"/>
    <dgm:cxn modelId="{CA9D122F-E07E-423E-BE9D-95992B57FA4C}" type="presParOf" srcId="{7E7060C8-5F34-4EF2-8C6B-FA324CE8F8A4}" destId="{9B76D223-82F5-4DCE-BDC3-B24B3D1095F1}" srcOrd="2" destOrd="0" presId="urn:microsoft.com/office/officeart/2009/3/layout/OpposingIdeas"/>
    <dgm:cxn modelId="{6C7AE048-B03E-432A-A47E-079E75BF2356}" type="presParOf" srcId="{7E7060C8-5F34-4EF2-8C6B-FA324CE8F8A4}" destId="{3C061B2D-DF78-4547-B6F6-D3635994BB27}" srcOrd="3" destOrd="0" presId="urn:microsoft.com/office/officeart/2009/3/layout/OpposingIdeas"/>
    <dgm:cxn modelId="{502A098D-12E0-40F9-B3FF-65CDF66BC6E1}" type="presParOf" srcId="{7E7060C8-5F34-4EF2-8C6B-FA324CE8F8A4}" destId="{116B54FB-0EAB-4B24-86F2-238E9258D914}" srcOrd="4" destOrd="0" presId="urn:microsoft.com/office/officeart/2009/3/layout/OpposingIdeas"/>
    <dgm:cxn modelId="{CCEAED71-8134-499F-8C87-2AB03CAC2D6A}" type="presParOf" srcId="{7E7060C8-5F34-4EF2-8C6B-FA324CE8F8A4}" destId="{EFF6AD1B-5070-4061-BC20-B984E787912E}" srcOrd="5" destOrd="0" presId="urn:microsoft.com/office/officeart/2009/3/layout/OpposingIdeas"/>
    <dgm:cxn modelId="{9DEB2BD7-BAC3-4BD0-99E4-0829B41E54F9}" type="presParOf" srcId="{7E7060C8-5F34-4EF2-8C6B-FA324CE8F8A4}" destId="{6D98DD38-F447-4765-8073-84DDEA9E75A7}" srcOrd="6" destOrd="0" presId="urn:microsoft.com/office/officeart/2009/3/layout/OpposingIdeas"/>
    <dgm:cxn modelId="{6D593642-DB54-494F-AE09-20A97B7D979B}" type="presParOf" srcId="{7E7060C8-5F34-4EF2-8C6B-FA324CE8F8A4}" destId="{7B8D6E79-28AA-41FA-93BC-6AEB2E062691}" srcOrd="7" destOrd="0" presId="urn:microsoft.com/office/officeart/2009/3/layout/OpposingIdeas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0AF0B3AD-7377-41FA-B968-08BD2A32110C}" type="doc">
      <dgm:prSet loTypeId="urn:microsoft.com/office/officeart/2005/8/layout/radial6" loCatId="cycle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l-GR"/>
        </a:p>
      </dgm:t>
    </dgm:pt>
    <dgm:pt modelId="{06A82116-AA2D-4649-B21D-BC82379B1E2C}">
      <dgm:prSet phldrT="[Κείμενο]" custT="1"/>
      <dgm:spPr>
        <a:solidFill>
          <a:srgbClr val="002060"/>
        </a:solidFill>
        <a:ln>
          <a:noFill/>
        </a:ln>
        <a:effectLst/>
        <a:scene3d>
          <a:camera prst="orthographicFront"/>
          <a:lightRig rig="threePt" dir="t"/>
        </a:scene3d>
        <a:sp3d>
          <a:bevelT w="101600" prst="riblet"/>
        </a:sp3d>
      </dgm:spPr>
      <dgm:t>
        <a:bodyPr spcFirstLastPara="0" vert="horz" wrap="square" lIns="17780" tIns="17780" rIns="17780" bIns="17780" numCol="1" spcCol="1270" anchor="ctr" anchorCtr="0"/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400" kern="1200" dirty="0">
              <a:solidFill>
                <a:prstClr val="white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Αξιοκρατική δικαιοσύνη και επίτευξη κοινωνικών δικαιωμάτων/ ελευθεριών</a:t>
          </a:r>
        </a:p>
      </dgm:t>
    </dgm:pt>
    <dgm:pt modelId="{E50C9A38-9E15-4479-983D-044C6B8C69CD}" type="parTrans" cxnId="{5C11A631-5A59-4240-8ABD-31260A8C29D7}">
      <dgm:prSet/>
      <dgm:spPr/>
      <dgm:t>
        <a:bodyPr/>
        <a:lstStyle/>
        <a:p>
          <a:endParaRPr lang="el-GR"/>
        </a:p>
      </dgm:t>
    </dgm:pt>
    <dgm:pt modelId="{A88FDE28-80BF-405D-B51A-858E2B89BFD0}" type="sibTrans" cxnId="{5C11A631-5A59-4240-8ABD-31260A8C29D7}">
      <dgm:prSet/>
      <dgm:spPr/>
      <dgm:t>
        <a:bodyPr/>
        <a:lstStyle/>
        <a:p>
          <a:endParaRPr lang="el-GR"/>
        </a:p>
      </dgm:t>
    </dgm:pt>
    <dgm:pt modelId="{E8D91F43-4A44-49DB-B9DD-72ADB4A3C728}">
      <dgm:prSet phldrT="[Κείμενο]" custT="1"/>
      <dgm:spPr>
        <a:solidFill>
          <a:srgbClr val="002060"/>
        </a:solidFill>
        <a:ln>
          <a:noFill/>
        </a:ln>
        <a:effectLst/>
        <a:scene3d>
          <a:camera prst="orthographicFront"/>
          <a:lightRig rig="threePt" dir="t"/>
        </a:scene3d>
        <a:sp3d>
          <a:bevelT w="101600" prst="riblet"/>
        </a:sp3d>
      </dgm:spPr>
      <dgm:t>
        <a:bodyPr/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Σύλλογος/ Επιτροπή νεολαίας</a:t>
          </a:r>
          <a:endParaRPr lang="el-GR" sz="1400" kern="1200" dirty="0">
            <a:solidFill>
              <a:prstClr val="white"/>
            </a:solidFill>
            <a:latin typeface="Times New Roman" panose="02020603050405020304" pitchFamily="18" charset="0"/>
            <a:ea typeface="+mn-ea"/>
            <a:cs typeface="Times New Roman" panose="02020603050405020304" pitchFamily="18" charset="0"/>
          </a:endParaRPr>
        </a:p>
      </dgm:t>
    </dgm:pt>
    <dgm:pt modelId="{AB39A6E5-83DD-4A10-BE2E-38122EBF6EA1}" type="parTrans" cxnId="{EF24DE82-A391-4FAF-B9FB-8E33BDD4C271}">
      <dgm:prSet/>
      <dgm:spPr/>
      <dgm:t>
        <a:bodyPr/>
        <a:lstStyle/>
        <a:p>
          <a:endParaRPr lang="el-GR"/>
        </a:p>
      </dgm:t>
    </dgm:pt>
    <dgm:pt modelId="{3B6AA2B5-7B26-4B3D-97F3-6AEB4774451D}" type="sibTrans" cxnId="{EF24DE82-A391-4FAF-B9FB-8E33BDD4C271}">
      <dgm:prSet/>
      <dgm:spPr>
        <a:ln>
          <a:solidFill>
            <a:srgbClr val="002060"/>
          </a:solidFill>
        </a:ln>
        <a:scene3d>
          <a:camera prst="orthographicFront"/>
          <a:lightRig rig="threePt" dir="t"/>
        </a:scene3d>
        <a:sp3d>
          <a:bevelT w="114300" prst="artDeco"/>
        </a:sp3d>
      </dgm:spPr>
      <dgm:t>
        <a:bodyPr/>
        <a:lstStyle/>
        <a:p>
          <a:endParaRPr lang="el-GR"/>
        </a:p>
      </dgm:t>
    </dgm:pt>
    <dgm:pt modelId="{9CE07953-3F4B-495A-B15E-79CA3BF41F4A}">
      <dgm:prSet phldrT="[Κείμενο]" custT="1"/>
      <dgm:spPr>
        <a:solidFill>
          <a:srgbClr val="002060"/>
        </a:solidFill>
        <a:ln>
          <a:noFill/>
        </a:ln>
        <a:effectLst/>
        <a:scene3d>
          <a:camera prst="orthographicFront"/>
          <a:lightRig rig="threePt" dir="t"/>
        </a:scene3d>
        <a:sp3d>
          <a:bevelT w="101600" prst="riblet"/>
        </a:sp3d>
      </dgm:spPr>
      <dgm:t>
        <a:bodyPr spcFirstLastPara="0" vert="horz" wrap="square" lIns="17780" tIns="17780" rIns="17780" bIns="17780" numCol="1" spcCol="1270" anchor="ctr" anchorCtr="0"/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400" kern="1200" dirty="0">
              <a:solidFill>
                <a:prstClr val="white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Ισότητα και διεκδίκηση δικαιωμάτων με επίκεντρο τους νέους</a:t>
          </a:r>
        </a:p>
      </dgm:t>
    </dgm:pt>
    <dgm:pt modelId="{F7DB80F8-F774-4CD3-AA8B-4556581031A8}" type="parTrans" cxnId="{8969E579-423E-4A72-9131-EEE3DEF4E153}">
      <dgm:prSet/>
      <dgm:spPr/>
      <dgm:t>
        <a:bodyPr/>
        <a:lstStyle/>
        <a:p>
          <a:endParaRPr lang="el-GR"/>
        </a:p>
      </dgm:t>
    </dgm:pt>
    <dgm:pt modelId="{BF71594E-BFA8-4862-852E-AF556454DFE9}" type="sibTrans" cxnId="{8969E579-423E-4A72-9131-EEE3DEF4E153}">
      <dgm:prSet/>
      <dgm:spPr>
        <a:gradFill rotWithShape="0">
          <a:gsLst>
            <a:gs pos="0">
              <a:srgbClr val="4472C4">
                <a:tint val="6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rgbClr>
            </a:gs>
            <a:gs pos="50000">
              <a:srgbClr val="4472C4">
                <a:tint val="6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rgbClr>
            </a:gs>
            <a:gs pos="100000">
              <a:srgbClr val="4472C4">
                <a:tint val="6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rgbClr>
            </a:gs>
          </a:gsLst>
          <a:lin ang="5400000" scaled="0"/>
        </a:gradFill>
        <a:ln>
          <a:solidFill>
            <a:srgbClr val="002060"/>
          </a:solidFill>
        </a:ln>
        <a:effectLst/>
        <a:scene3d>
          <a:camera prst="orthographicFront"/>
          <a:lightRig rig="threePt" dir="t"/>
        </a:scene3d>
        <a:sp3d>
          <a:bevelT w="114300" prst="artDeco"/>
        </a:sp3d>
      </dgm:spPr>
      <dgm:t>
        <a:bodyPr/>
        <a:lstStyle/>
        <a:p>
          <a:endParaRPr lang="el-GR"/>
        </a:p>
      </dgm:t>
    </dgm:pt>
    <dgm:pt modelId="{5DAC900D-9132-4B98-8451-1D5CC7AEB7B9}">
      <dgm:prSet phldrT="[Κείμενο]" custT="1"/>
      <dgm:spPr>
        <a:solidFill>
          <a:srgbClr val="002060"/>
        </a:solidFill>
        <a:ln>
          <a:noFill/>
        </a:ln>
        <a:effectLst/>
        <a:scene3d>
          <a:camera prst="orthographicFront"/>
          <a:lightRig rig="threePt" dir="t"/>
        </a:scene3d>
        <a:sp3d>
          <a:bevelT w="101600" prst="riblet"/>
        </a:sp3d>
      </dgm:spPr>
      <dgm:t>
        <a:bodyPr spcFirstLastPara="0" vert="horz" wrap="square" lIns="17780" tIns="17780" rIns="17780" bIns="17780" numCol="1" spcCol="1270" anchor="ctr" anchorCtr="0"/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200" kern="1200" dirty="0">
              <a:solidFill>
                <a:prstClr val="white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Βελτιστοποίηση επικοινωνίας και διαλόγου μεταξύ των κρατών</a:t>
          </a:r>
        </a:p>
      </dgm:t>
    </dgm:pt>
    <dgm:pt modelId="{AA20F99F-0E04-45C4-9283-5CBE0C746D93}" type="parTrans" cxnId="{A6110A7B-145D-4F34-8318-E79947D93B43}">
      <dgm:prSet/>
      <dgm:spPr/>
      <dgm:t>
        <a:bodyPr/>
        <a:lstStyle/>
        <a:p>
          <a:endParaRPr lang="el-GR"/>
        </a:p>
      </dgm:t>
    </dgm:pt>
    <dgm:pt modelId="{DBE35153-53D1-43EB-909A-82B64B259755}" type="sibTrans" cxnId="{A6110A7B-145D-4F34-8318-E79947D93B43}">
      <dgm:prSet/>
      <dgm:spPr>
        <a:gradFill rotWithShape="0">
          <a:gsLst>
            <a:gs pos="0">
              <a:srgbClr val="4472C4">
                <a:tint val="6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rgbClr>
            </a:gs>
            <a:gs pos="50000">
              <a:srgbClr val="4472C4">
                <a:tint val="6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rgbClr>
            </a:gs>
            <a:gs pos="100000">
              <a:srgbClr val="4472C4">
                <a:tint val="6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rgbClr>
            </a:gs>
          </a:gsLst>
          <a:lin ang="5400000" scaled="0"/>
        </a:gradFill>
        <a:ln>
          <a:solidFill>
            <a:srgbClr val="002060"/>
          </a:solidFill>
        </a:ln>
        <a:effectLst/>
        <a:scene3d>
          <a:camera prst="orthographicFront"/>
          <a:lightRig rig="threePt" dir="t"/>
        </a:scene3d>
        <a:sp3d>
          <a:bevelT w="114300" prst="artDeco"/>
        </a:sp3d>
      </dgm:spPr>
      <dgm:t>
        <a:bodyPr/>
        <a:lstStyle/>
        <a:p>
          <a:endParaRPr lang="el-GR"/>
        </a:p>
      </dgm:t>
    </dgm:pt>
    <dgm:pt modelId="{071C7F47-DA8B-42FF-8DF4-8FBABD1D46BB}">
      <dgm:prSet phldrT="[Κείμενο]" custT="1"/>
      <dgm:spPr>
        <a:solidFill>
          <a:srgbClr val="002060"/>
        </a:solidFill>
        <a:ln>
          <a:noFill/>
        </a:ln>
        <a:effectLst/>
        <a:scene3d>
          <a:camera prst="orthographicFront"/>
          <a:lightRig rig="threePt" dir="t"/>
        </a:scene3d>
        <a:sp3d>
          <a:bevelT w="101600" prst="riblet"/>
        </a:sp3d>
      </dgm:spPr>
      <dgm:t>
        <a:bodyPr spcFirstLastPara="0" vert="horz" wrap="square" lIns="17780" tIns="17780" rIns="17780" bIns="17780" numCol="1" spcCol="1270" anchor="ctr" anchorCtr="0"/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400" kern="1200" dirty="0">
              <a:solidFill>
                <a:prstClr val="white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Περισσότερα προγράμματα ανταλλαγής νέων</a:t>
          </a:r>
        </a:p>
      </dgm:t>
    </dgm:pt>
    <dgm:pt modelId="{203B7F91-EF94-46F9-B7C6-AFE99B834DF9}" type="parTrans" cxnId="{D7F8C60D-C48C-4EA6-BCCC-990EEE8D5FA3}">
      <dgm:prSet/>
      <dgm:spPr/>
      <dgm:t>
        <a:bodyPr/>
        <a:lstStyle/>
        <a:p>
          <a:endParaRPr lang="el-GR"/>
        </a:p>
      </dgm:t>
    </dgm:pt>
    <dgm:pt modelId="{F1CAE2FD-D514-4B24-870B-223F98A26B45}" type="sibTrans" cxnId="{D7F8C60D-C48C-4EA6-BCCC-990EEE8D5FA3}">
      <dgm:prSet/>
      <dgm:spPr>
        <a:gradFill rotWithShape="0">
          <a:gsLst>
            <a:gs pos="0">
              <a:srgbClr val="4472C4">
                <a:tint val="6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rgbClr>
            </a:gs>
            <a:gs pos="50000">
              <a:srgbClr val="4472C4">
                <a:tint val="6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rgbClr>
            </a:gs>
            <a:gs pos="100000">
              <a:srgbClr val="4472C4">
                <a:tint val="6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rgbClr>
            </a:gs>
          </a:gsLst>
          <a:lin ang="5400000" scaled="0"/>
        </a:gradFill>
        <a:ln>
          <a:solidFill>
            <a:srgbClr val="002060"/>
          </a:solidFill>
        </a:ln>
        <a:effectLst/>
        <a:scene3d>
          <a:camera prst="orthographicFront"/>
          <a:lightRig rig="threePt" dir="t"/>
        </a:scene3d>
        <a:sp3d>
          <a:bevelT w="114300" prst="artDeco"/>
        </a:sp3d>
      </dgm:spPr>
      <dgm:t>
        <a:bodyPr/>
        <a:lstStyle/>
        <a:p>
          <a:endParaRPr lang="el-GR"/>
        </a:p>
      </dgm:t>
    </dgm:pt>
    <dgm:pt modelId="{FB6AEE89-F2C7-4616-875B-7EBB05AB00B3}">
      <dgm:prSet phldrT="[Κείμενο]" custT="1"/>
      <dgm:spPr>
        <a:solidFill>
          <a:srgbClr val="002060"/>
        </a:solidFill>
        <a:ln>
          <a:noFill/>
        </a:ln>
        <a:effectLst/>
        <a:scene3d>
          <a:camera prst="orthographicFront"/>
          <a:lightRig rig="threePt" dir="t"/>
        </a:scene3d>
        <a:sp3d>
          <a:bevelT w="101600" prst="riblet"/>
        </a:sp3d>
      </dgm:spPr>
      <dgm:t>
        <a:bodyPr spcFirstLastPara="0" vert="horz" wrap="square" lIns="17780" tIns="17780" rIns="17780" bIns="17780" numCol="1" spcCol="1270" anchor="ctr" anchorCtr="0"/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200" kern="1200" dirty="0">
              <a:solidFill>
                <a:prstClr val="white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Έγκαιρη Ενημέρωση για επίκαιρα θέματα (προσφυγικό, υγειονομικό, οικονομικό κ.α.) και ανάπτυξη δράσεων</a:t>
          </a:r>
        </a:p>
      </dgm:t>
    </dgm:pt>
    <dgm:pt modelId="{285B34A2-F4F2-4D84-B6F2-C8CC05B79C98}" type="parTrans" cxnId="{958BF66D-7696-4D58-B424-FA962C9DF009}">
      <dgm:prSet/>
      <dgm:spPr/>
      <dgm:t>
        <a:bodyPr/>
        <a:lstStyle/>
        <a:p>
          <a:endParaRPr lang="el-GR"/>
        </a:p>
      </dgm:t>
    </dgm:pt>
    <dgm:pt modelId="{C1CB5BB3-FF79-4B2A-AB93-DE809C9D235C}" type="sibTrans" cxnId="{958BF66D-7696-4D58-B424-FA962C9DF009}">
      <dgm:prSet/>
      <dgm:spPr>
        <a:gradFill rotWithShape="0">
          <a:gsLst>
            <a:gs pos="0">
              <a:srgbClr val="4472C4">
                <a:tint val="6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rgbClr>
            </a:gs>
            <a:gs pos="50000">
              <a:srgbClr val="4472C4">
                <a:tint val="6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rgbClr>
            </a:gs>
            <a:gs pos="100000">
              <a:srgbClr val="4472C4">
                <a:tint val="6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rgbClr>
            </a:gs>
          </a:gsLst>
          <a:lin ang="5400000" scaled="0"/>
        </a:gradFill>
        <a:ln>
          <a:solidFill>
            <a:srgbClr val="002060"/>
          </a:solidFill>
        </a:ln>
        <a:effectLst/>
        <a:scene3d>
          <a:camera prst="orthographicFront"/>
          <a:lightRig rig="threePt" dir="t"/>
        </a:scene3d>
        <a:sp3d>
          <a:bevelT w="114300" prst="artDeco"/>
        </a:sp3d>
      </dgm:spPr>
      <dgm:t>
        <a:bodyPr/>
        <a:lstStyle/>
        <a:p>
          <a:endParaRPr lang="el-GR"/>
        </a:p>
      </dgm:t>
    </dgm:pt>
    <dgm:pt modelId="{7D8955C9-BACE-4154-B175-E0ED698A2E8B}" type="pres">
      <dgm:prSet presAssocID="{0AF0B3AD-7377-41FA-B968-08BD2A32110C}" presName="Name0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D2DF8D33-5687-45BA-9964-FF5832A4697E}" type="pres">
      <dgm:prSet presAssocID="{06A82116-AA2D-4649-B21D-BC82379B1E2C}" presName="centerShape" presStyleLbl="node0" presStyleIdx="0" presStyleCnt="1"/>
      <dgm:spPr>
        <a:xfrm>
          <a:off x="4652384" y="1985683"/>
          <a:ext cx="2174849" cy="2174849"/>
        </a:xfrm>
        <a:prstGeom prst="ellipse">
          <a:avLst/>
        </a:prstGeom>
      </dgm:spPr>
    </dgm:pt>
    <dgm:pt modelId="{9A001DD1-F7D3-4F64-B8B9-11981DBB30B0}" type="pres">
      <dgm:prSet presAssocID="{E8D91F43-4A44-49DB-B9DD-72ADB4A3C728}" presName="node" presStyleLbl="node1" presStyleIdx="0" presStyleCnt="5">
        <dgm:presLayoutVars>
          <dgm:bulletEnabled val="1"/>
        </dgm:presLayoutVars>
      </dgm:prSet>
      <dgm:spPr>
        <a:xfrm>
          <a:off x="4978611" y="1550"/>
          <a:ext cx="1522394" cy="1522394"/>
        </a:xfrm>
        <a:prstGeom prst="ellipse">
          <a:avLst/>
        </a:prstGeom>
      </dgm:spPr>
    </dgm:pt>
    <dgm:pt modelId="{699018BA-F4D8-4C98-ACC6-3294BF07E74F}" type="pres">
      <dgm:prSet presAssocID="{E8D91F43-4A44-49DB-B9DD-72ADB4A3C728}" presName="dummy" presStyleCnt="0"/>
      <dgm:spPr/>
    </dgm:pt>
    <dgm:pt modelId="{B83FC6A9-6F6F-4DB5-85F4-BBC9D066A804}" type="pres">
      <dgm:prSet presAssocID="{3B6AA2B5-7B26-4B3D-97F3-6AEB4774451D}" presName="sibTrans" presStyleLbl="sibTrans2D1" presStyleIdx="0" presStyleCnt="5"/>
      <dgm:spPr/>
    </dgm:pt>
    <dgm:pt modelId="{4F8C406D-DE87-4400-867B-8B9DEB1665DB}" type="pres">
      <dgm:prSet presAssocID="{9CE07953-3F4B-495A-B15E-79CA3BF41F4A}" presName="node" presStyleLbl="node1" presStyleIdx="1" presStyleCnt="5">
        <dgm:presLayoutVars>
          <dgm:bulletEnabled val="1"/>
        </dgm:presLayoutVars>
      </dgm:prSet>
      <dgm:spPr>
        <a:xfrm>
          <a:off x="7175894" y="1597969"/>
          <a:ext cx="1522394" cy="1522394"/>
        </a:xfrm>
        <a:prstGeom prst="ellipse">
          <a:avLst/>
        </a:prstGeom>
      </dgm:spPr>
    </dgm:pt>
    <dgm:pt modelId="{8CB9D929-864B-468A-AB6D-71C162501188}" type="pres">
      <dgm:prSet presAssocID="{9CE07953-3F4B-495A-B15E-79CA3BF41F4A}" presName="dummy" presStyleCnt="0"/>
      <dgm:spPr/>
    </dgm:pt>
    <dgm:pt modelId="{7585CC9B-EF34-450B-89A3-45C9685233E6}" type="pres">
      <dgm:prSet presAssocID="{BF71594E-BFA8-4862-852E-AF556454DFE9}" presName="sibTrans" presStyleLbl="sibTrans2D1" presStyleIdx="1" presStyleCnt="5"/>
      <dgm:spPr>
        <a:xfrm>
          <a:off x="3374642" y="707941"/>
          <a:ext cx="4730332" cy="4730332"/>
        </a:xfrm>
        <a:prstGeom prst="blockArc">
          <a:avLst>
            <a:gd name="adj1" fmla="val 20520000"/>
            <a:gd name="adj2" fmla="val 3240000"/>
            <a:gd name="adj3" fmla="val 4634"/>
          </a:avLst>
        </a:prstGeom>
      </dgm:spPr>
    </dgm:pt>
    <dgm:pt modelId="{FD051C05-97B2-4CEE-90C2-1F3A6E2DC529}" type="pres">
      <dgm:prSet presAssocID="{FB6AEE89-F2C7-4616-875B-7EBB05AB00B3}" presName="node" presStyleLbl="node1" presStyleIdx="2" presStyleCnt="5">
        <dgm:presLayoutVars>
          <dgm:bulletEnabled val="1"/>
        </dgm:presLayoutVars>
      </dgm:prSet>
      <dgm:spPr>
        <a:xfrm>
          <a:off x="6336607" y="4181031"/>
          <a:ext cx="1522394" cy="1522394"/>
        </a:xfrm>
        <a:prstGeom prst="ellipse">
          <a:avLst/>
        </a:prstGeom>
      </dgm:spPr>
    </dgm:pt>
    <dgm:pt modelId="{3E2DF3E9-EE05-421C-BA76-77053EA919C0}" type="pres">
      <dgm:prSet presAssocID="{FB6AEE89-F2C7-4616-875B-7EBB05AB00B3}" presName="dummy" presStyleCnt="0"/>
      <dgm:spPr/>
    </dgm:pt>
    <dgm:pt modelId="{FEAF2102-108F-4774-92B6-37C4A1922CCC}" type="pres">
      <dgm:prSet presAssocID="{C1CB5BB3-FF79-4B2A-AB93-DE809C9D235C}" presName="sibTrans" presStyleLbl="sibTrans2D1" presStyleIdx="2" presStyleCnt="5"/>
      <dgm:spPr>
        <a:xfrm>
          <a:off x="3374642" y="707941"/>
          <a:ext cx="4730332" cy="4730332"/>
        </a:xfrm>
        <a:prstGeom prst="blockArc">
          <a:avLst>
            <a:gd name="adj1" fmla="val 3240000"/>
            <a:gd name="adj2" fmla="val 7560000"/>
            <a:gd name="adj3" fmla="val 4634"/>
          </a:avLst>
        </a:prstGeom>
      </dgm:spPr>
    </dgm:pt>
    <dgm:pt modelId="{C329A758-F75E-4BE3-BA59-447903B9789E}" type="pres">
      <dgm:prSet presAssocID="{5DAC900D-9132-4B98-8451-1D5CC7AEB7B9}" presName="node" presStyleLbl="node1" presStyleIdx="3" presStyleCnt="5">
        <dgm:presLayoutVars>
          <dgm:bulletEnabled val="1"/>
        </dgm:presLayoutVars>
      </dgm:prSet>
      <dgm:spPr>
        <a:xfrm>
          <a:off x="3620615" y="4181031"/>
          <a:ext cx="1522394" cy="1522394"/>
        </a:xfrm>
        <a:prstGeom prst="ellipse">
          <a:avLst/>
        </a:prstGeom>
      </dgm:spPr>
    </dgm:pt>
    <dgm:pt modelId="{0C290800-5E0F-4942-AF6A-3268BA4B8FA9}" type="pres">
      <dgm:prSet presAssocID="{5DAC900D-9132-4B98-8451-1D5CC7AEB7B9}" presName="dummy" presStyleCnt="0"/>
      <dgm:spPr/>
    </dgm:pt>
    <dgm:pt modelId="{CC253B88-D48C-410E-8112-A69F103AC019}" type="pres">
      <dgm:prSet presAssocID="{DBE35153-53D1-43EB-909A-82B64B259755}" presName="sibTrans" presStyleLbl="sibTrans2D1" presStyleIdx="3" presStyleCnt="5"/>
      <dgm:spPr>
        <a:xfrm>
          <a:off x="3374642" y="707941"/>
          <a:ext cx="4730332" cy="4730332"/>
        </a:xfrm>
        <a:prstGeom prst="blockArc">
          <a:avLst>
            <a:gd name="adj1" fmla="val 7560000"/>
            <a:gd name="adj2" fmla="val 11880000"/>
            <a:gd name="adj3" fmla="val 4634"/>
          </a:avLst>
        </a:prstGeom>
      </dgm:spPr>
    </dgm:pt>
    <dgm:pt modelId="{84BE7F9C-74E8-4591-8667-AC33EEB018D9}" type="pres">
      <dgm:prSet presAssocID="{071C7F47-DA8B-42FF-8DF4-8FBABD1D46BB}" presName="node" presStyleLbl="node1" presStyleIdx="4" presStyleCnt="5">
        <dgm:presLayoutVars>
          <dgm:bulletEnabled val="1"/>
        </dgm:presLayoutVars>
      </dgm:prSet>
      <dgm:spPr>
        <a:xfrm>
          <a:off x="2781328" y="1597969"/>
          <a:ext cx="1522394" cy="1522394"/>
        </a:xfrm>
        <a:prstGeom prst="ellipse">
          <a:avLst/>
        </a:prstGeom>
      </dgm:spPr>
    </dgm:pt>
    <dgm:pt modelId="{50F2243E-9F60-492E-83BB-F4D1A0013D6F}" type="pres">
      <dgm:prSet presAssocID="{071C7F47-DA8B-42FF-8DF4-8FBABD1D46BB}" presName="dummy" presStyleCnt="0"/>
      <dgm:spPr/>
    </dgm:pt>
    <dgm:pt modelId="{DEAC46D8-2682-466C-B048-BE307F074D52}" type="pres">
      <dgm:prSet presAssocID="{F1CAE2FD-D514-4B24-870B-223F98A26B45}" presName="sibTrans" presStyleLbl="sibTrans2D1" presStyleIdx="4" presStyleCnt="5"/>
      <dgm:spPr>
        <a:xfrm>
          <a:off x="3374642" y="707941"/>
          <a:ext cx="4730332" cy="4730332"/>
        </a:xfrm>
        <a:prstGeom prst="blockArc">
          <a:avLst>
            <a:gd name="adj1" fmla="val 11880000"/>
            <a:gd name="adj2" fmla="val 16200000"/>
            <a:gd name="adj3" fmla="val 4634"/>
          </a:avLst>
        </a:prstGeom>
      </dgm:spPr>
    </dgm:pt>
  </dgm:ptLst>
  <dgm:cxnLst>
    <dgm:cxn modelId="{D7F8C60D-C48C-4EA6-BCCC-990EEE8D5FA3}" srcId="{06A82116-AA2D-4649-B21D-BC82379B1E2C}" destId="{071C7F47-DA8B-42FF-8DF4-8FBABD1D46BB}" srcOrd="4" destOrd="0" parTransId="{203B7F91-EF94-46F9-B7C6-AFE99B834DF9}" sibTransId="{F1CAE2FD-D514-4B24-870B-223F98A26B45}"/>
    <dgm:cxn modelId="{DFF83F1A-A9DC-4459-B52F-AAEE2ED3896A}" type="presOf" srcId="{BF71594E-BFA8-4862-852E-AF556454DFE9}" destId="{7585CC9B-EF34-450B-89A3-45C9685233E6}" srcOrd="0" destOrd="0" presId="urn:microsoft.com/office/officeart/2005/8/layout/radial6"/>
    <dgm:cxn modelId="{66EC5C23-9969-4EEE-AE13-A8A01A53FFA6}" type="presOf" srcId="{9CE07953-3F4B-495A-B15E-79CA3BF41F4A}" destId="{4F8C406D-DE87-4400-867B-8B9DEB1665DB}" srcOrd="0" destOrd="0" presId="urn:microsoft.com/office/officeart/2005/8/layout/radial6"/>
    <dgm:cxn modelId="{5C11A631-5A59-4240-8ABD-31260A8C29D7}" srcId="{0AF0B3AD-7377-41FA-B968-08BD2A32110C}" destId="{06A82116-AA2D-4649-B21D-BC82379B1E2C}" srcOrd="0" destOrd="0" parTransId="{E50C9A38-9E15-4479-983D-044C6B8C69CD}" sibTransId="{A88FDE28-80BF-405D-B51A-858E2B89BFD0}"/>
    <dgm:cxn modelId="{8095CE39-23E4-48E4-BCF9-36172C739ABA}" type="presOf" srcId="{F1CAE2FD-D514-4B24-870B-223F98A26B45}" destId="{DEAC46D8-2682-466C-B048-BE307F074D52}" srcOrd="0" destOrd="0" presId="urn:microsoft.com/office/officeart/2005/8/layout/radial6"/>
    <dgm:cxn modelId="{1397E93B-C37A-47B6-AF63-58B603866343}" type="presOf" srcId="{071C7F47-DA8B-42FF-8DF4-8FBABD1D46BB}" destId="{84BE7F9C-74E8-4591-8667-AC33EEB018D9}" srcOrd="0" destOrd="0" presId="urn:microsoft.com/office/officeart/2005/8/layout/radial6"/>
    <dgm:cxn modelId="{2C96414D-6550-4BFF-9D71-DB7D4374B1C8}" type="presOf" srcId="{5DAC900D-9132-4B98-8451-1D5CC7AEB7B9}" destId="{C329A758-F75E-4BE3-BA59-447903B9789E}" srcOrd="0" destOrd="0" presId="urn:microsoft.com/office/officeart/2005/8/layout/radial6"/>
    <dgm:cxn modelId="{958BF66D-7696-4D58-B424-FA962C9DF009}" srcId="{06A82116-AA2D-4649-B21D-BC82379B1E2C}" destId="{FB6AEE89-F2C7-4616-875B-7EBB05AB00B3}" srcOrd="2" destOrd="0" parTransId="{285B34A2-F4F2-4D84-B6F2-C8CC05B79C98}" sibTransId="{C1CB5BB3-FF79-4B2A-AB93-DE809C9D235C}"/>
    <dgm:cxn modelId="{8969E579-423E-4A72-9131-EEE3DEF4E153}" srcId="{06A82116-AA2D-4649-B21D-BC82379B1E2C}" destId="{9CE07953-3F4B-495A-B15E-79CA3BF41F4A}" srcOrd="1" destOrd="0" parTransId="{F7DB80F8-F774-4CD3-AA8B-4556581031A8}" sibTransId="{BF71594E-BFA8-4862-852E-AF556454DFE9}"/>
    <dgm:cxn modelId="{A6110A7B-145D-4F34-8318-E79947D93B43}" srcId="{06A82116-AA2D-4649-B21D-BC82379B1E2C}" destId="{5DAC900D-9132-4B98-8451-1D5CC7AEB7B9}" srcOrd="3" destOrd="0" parTransId="{AA20F99F-0E04-45C4-9283-5CBE0C746D93}" sibTransId="{DBE35153-53D1-43EB-909A-82B64B259755}"/>
    <dgm:cxn modelId="{EF24DE82-A391-4FAF-B9FB-8E33BDD4C271}" srcId="{06A82116-AA2D-4649-B21D-BC82379B1E2C}" destId="{E8D91F43-4A44-49DB-B9DD-72ADB4A3C728}" srcOrd="0" destOrd="0" parTransId="{AB39A6E5-83DD-4A10-BE2E-38122EBF6EA1}" sibTransId="{3B6AA2B5-7B26-4B3D-97F3-6AEB4774451D}"/>
    <dgm:cxn modelId="{1E1B95BD-B8EB-4A82-957D-CAC4C5E5D408}" type="presOf" srcId="{E8D91F43-4A44-49DB-B9DD-72ADB4A3C728}" destId="{9A001DD1-F7D3-4F64-B8B9-11981DBB30B0}" srcOrd="0" destOrd="0" presId="urn:microsoft.com/office/officeart/2005/8/layout/radial6"/>
    <dgm:cxn modelId="{8AC743C7-E4F0-4D6D-84BE-F4591868D183}" type="presOf" srcId="{C1CB5BB3-FF79-4B2A-AB93-DE809C9D235C}" destId="{FEAF2102-108F-4774-92B6-37C4A1922CCC}" srcOrd="0" destOrd="0" presId="urn:microsoft.com/office/officeart/2005/8/layout/radial6"/>
    <dgm:cxn modelId="{5873BECB-5418-4503-94AA-65BC10D5AD9E}" type="presOf" srcId="{06A82116-AA2D-4649-B21D-BC82379B1E2C}" destId="{D2DF8D33-5687-45BA-9964-FF5832A4697E}" srcOrd="0" destOrd="0" presId="urn:microsoft.com/office/officeart/2005/8/layout/radial6"/>
    <dgm:cxn modelId="{3E931AD0-4F62-4E80-A9F6-E8AB82140A5E}" type="presOf" srcId="{0AF0B3AD-7377-41FA-B968-08BD2A32110C}" destId="{7D8955C9-BACE-4154-B175-E0ED698A2E8B}" srcOrd="0" destOrd="0" presId="urn:microsoft.com/office/officeart/2005/8/layout/radial6"/>
    <dgm:cxn modelId="{C003E9E8-9277-4E04-B13C-7E8BA2A46670}" type="presOf" srcId="{DBE35153-53D1-43EB-909A-82B64B259755}" destId="{CC253B88-D48C-410E-8112-A69F103AC019}" srcOrd="0" destOrd="0" presId="urn:microsoft.com/office/officeart/2005/8/layout/radial6"/>
    <dgm:cxn modelId="{C84FF7F8-4D2D-4AF0-842B-9C66EBE6A0A9}" type="presOf" srcId="{FB6AEE89-F2C7-4616-875B-7EBB05AB00B3}" destId="{FD051C05-97B2-4CEE-90C2-1F3A6E2DC529}" srcOrd="0" destOrd="0" presId="urn:microsoft.com/office/officeart/2005/8/layout/radial6"/>
    <dgm:cxn modelId="{1E60A9FD-2CEF-4EAD-B92F-E1F5EE4E36AA}" type="presOf" srcId="{3B6AA2B5-7B26-4B3D-97F3-6AEB4774451D}" destId="{B83FC6A9-6F6F-4DB5-85F4-BBC9D066A804}" srcOrd="0" destOrd="0" presId="urn:microsoft.com/office/officeart/2005/8/layout/radial6"/>
    <dgm:cxn modelId="{22B1E3C1-27B3-4B9D-B712-A4C39BBAD635}" type="presParOf" srcId="{7D8955C9-BACE-4154-B175-E0ED698A2E8B}" destId="{D2DF8D33-5687-45BA-9964-FF5832A4697E}" srcOrd="0" destOrd="0" presId="urn:microsoft.com/office/officeart/2005/8/layout/radial6"/>
    <dgm:cxn modelId="{41C0FBD2-153F-4B3D-88AD-BB454AF57C98}" type="presParOf" srcId="{7D8955C9-BACE-4154-B175-E0ED698A2E8B}" destId="{9A001DD1-F7D3-4F64-B8B9-11981DBB30B0}" srcOrd="1" destOrd="0" presId="urn:microsoft.com/office/officeart/2005/8/layout/radial6"/>
    <dgm:cxn modelId="{CE1B70B0-E0E2-48F1-9370-6B7B09FD93C3}" type="presParOf" srcId="{7D8955C9-BACE-4154-B175-E0ED698A2E8B}" destId="{699018BA-F4D8-4C98-ACC6-3294BF07E74F}" srcOrd="2" destOrd="0" presId="urn:microsoft.com/office/officeart/2005/8/layout/radial6"/>
    <dgm:cxn modelId="{B973494F-AC47-40D6-B589-73D0186513F0}" type="presParOf" srcId="{7D8955C9-BACE-4154-B175-E0ED698A2E8B}" destId="{B83FC6A9-6F6F-4DB5-85F4-BBC9D066A804}" srcOrd="3" destOrd="0" presId="urn:microsoft.com/office/officeart/2005/8/layout/radial6"/>
    <dgm:cxn modelId="{73E78F61-8BFA-4835-9C98-C14CE588C410}" type="presParOf" srcId="{7D8955C9-BACE-4154-B175-E0ED698A2E8B}" destId="{4F8C406D-DE87-4400-867B-8B9DEB1665DB}" srcOrd="4" destOrd="0" presId="urn:microsoft.com/office/officeart/2005/8/layout/radial6"/>
    <dgm:cxn modelId="{8E9A411A-FBE3-4976-86E5-C09AFA9A3F5A}" type="presParOf" srcId="{7D8955C9-BACE-4154-B175-E0ED698A2E8B}" destId="{8CB9D929-864B-468A-AB6D-71C162501188}" srcOrd="5" destOrd="0" presId="urn:microsoft.com/office/officeart/2005/8/layout/radial6"/>
    <dgm:cxn modelId="{4E4869CA-6C91-4C51-8FD4-538265D44CC6}" type="presParOf" srcId="{7D8955C9-BACE-4154-B175-E0ED698A2E8B}" destId="{7585CC9B-EF34-450B-89A3-45C9685233E6}" srcOrd="6" destOrd="0" presId="urn:microsoft.com/office/officeart/2005/8/layout/radial6"/>
    <dgm:cxn modelId="{DA30A16A-53EC-4181-9F62-FCB30E1C601F}" type="presParOf" srcId="{7D8955C9-BACE-4154-B175-E0ED698A2E8B}" destId="{FD051C05-97B2-4CEE-90C2-1F3A6E2DC529}" srcOrd="7" destOrd="0" presId="urn:microsoft.com/office/officeart/2005/8/layout/radial6"/>
    <dgm:cxn modelId="{F4F17E14-5B20-4A79-AB08-61A3CE08626A}" type="presParOf" srcId="{7D8955C9-BACE-4154-B175-E0ED698A2E8B}" destId="{3E2DF3E9-EE05-421C-BA76-77053EA919C0}" srcOrd="8" destOrd="0" presId="urn:microsoft.com/office/officeart/2005/8/layout/radial6"/>
    <dgm:cxn modelId="{74F4BF23-7B42-485A-A9DF-61D9B85A7C8D}" type="presParOf" srcId="{7D8955C9-BACE-4154-B175-E0ED698A2E8B}" destId="{FEAF2102-108F-4774-92B6-37C4A1922CCC}" srcOrd="9" destOrd="0" presId="urn:microsoft.com/office/officeart/2005/8/layout/radial6"/>
    <dgm:cxn modelId="{2A458D97-5D2C-442B-B480-3F79FB8B6AD4}" type="presParOf" srcId="{7D8955C9-BACE-4154-B175-E0ED698A2E8B}" destId="{C329A758-F75E-4BE3-BA59-447903B9789E}" srcOrd="10" destOrd="0" presId="urn:microsoft.com/office/officeart/2005/8/layout/radial6"/>
    <dgm:cxn modelId="{DC310A37-FDB1-4C6E-89C8-ADF6B0F2AAF5}" type="presParOf" srcId="{7D8955C9-BACE-4154-B175-E0ED698A2E8B}" destId="{0C290800-5E0F-4942-AF6A-3268BA4B8FA9}" srcOrd="11" destOrd="0" presId="urn:microsoft.com/office/officeart/2005/8/layout/radial6"/>
    <dgm:cxn modelId="{04A5FA56-E527-4564-8F90-39F181C6D204}" type="presParOf" srcId="{7D8955C9-BACE-4154-B175-E0ED698A2E8B}" destId="{CC253B88-D48C-410E-8112-A69F103AC019}" srcOrd="12" destOrd="0" presId="urn:microsoft.com/office/officeart/2005/8/layout/radial6"/>
    <dgm:cxn modelId="{F0C8B837-5C2F-4C9A-917D-30E5FF768B85}" type="presParOf" srcId="{7D8955C9-BACE-4154-B175-E0ED698A2E8B}" destId="{84BE7F9C-74E8-4591-8667-AC33EEB018D9}" srcOrd="13" destOrd="0" presId="urn:microsoft.com/office/officeart/2005/8/layout/radial6"/>
    <dgm:cxn modelId="{07F5FDA8-7316-4F59-831F-0B1BD96290A8}" type="presParOf" srcId="{7D8955C9-BACE-4154-B175-E0ED698A2E8B}" destId="{50F2243E-9F60-492E-83BB-F4D1A0013D6F}" srcOrd="14" destOrd="0" presId="urn:microsoft.com/office/officeart/2005/8/layout/radial6"/>
    <dgm:cxn modelId="{7A7832AC-4422-4370-92BD-4DDD7FE0FD04}" type="presParOf" srcId="{7D8955C9-BACE-4154-B175-E0ED698A2E8B}" destId="{DEAC46D8-2682-466C-B048-BE307F074D52}" srcOrd="15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77A915B-218C-4A27-B1AC-29C362132493}">
      <dsp:nvSpPr>
        <dsp:cNvPr id="0" name=""/>
        <dsp:cNvSpPr/>
      </dsp:nvSpPr>
      <dsp:spPr>
        <a:xfrm>
          <a:off x="1724864" y="743835"/>
          <a:ext cx="4460515" cy="4460515"/>
        </a:xfrm>
        <a:prstGeom prst="blockArc">
          <a:avLst>
            <a:gd name="adj1" fmla="val 11880000"/>
            <a:gd name="adj2" fmla="val 16200000"/>
            <a:gd name="adj3" fmla="val 4637"/>
          </a:avLst>
        </a:prstGeom>
        <a:solidFill>
          <a:srgbClr val="002060"/>
        </a:solidFill>
        <a:ln>
          <a:solidFill>
            <a:srgbClr val="002060"/>
          </a:solidFill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B21A3D16-3BFC-4727-A0FA-6D8C3FF0B708}">
      <dsp:nvSpPr>
        <dsp:cNvPr id="0" name=""/>
        <dsp:cNvSpPr/>
      </dsp:nvSpPr>
      <dsp:spPr>
        <a:xfrm>
          <a:off x="1724864" y="743835"/>
          <a:ext cx="4460515" cy="4460515"/>
        </a:xfrm>
        <a:prstGeom prst="blockArc">
          <a:avLst>
            <a:gd name="adj1" fmla="val 7560000"/>
            <a:gd name="adj2" fmla="val 11880000"/>
            <a:gd name="adj3" fmla="val 4637"/>
          </a:avLst>
        </a:prstGeom>
        <a:solidFill>
          <a:srgbClr val="002060"/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8E9DD704-E0D8-4DB5-A93B-ED9920E04E60}">
      <dsp:nvSpPr>
        <dsp:cNvPr id="0" name=""/>
        <dsp:cNvSpPr/>
      </dsp:nvSpPr>
      <dsp:spPr>
        <a:xfrm>
          <a:off x="1724864" y="743835"/>
          <a:ext cx="4460515" cy="4460515"/>
        </a:xfrm>
        <a:prstGeom prst="blockArc">
          <a:avLst>
            <a:gd name="adj1" fmla="val 3240000"/>
            <a:gd name="adj2" fmla="val 7560000"/>
            <a:gd name="adj3" fmla="val 4637"/>
          </a:avLst>
        </a:prstGeom>
        <a:solidFill>
          <a:srgbClr val="002060"/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82F83B8F-98B2-460A-BF74-08848907736F}">
      <dsp:nvSpPr>
        <dsp:cNvPr id="0" name=""/>
        <dsp:cNvSpPr/>
      </dsp:nvSpPr>
      <dsp:spPr>
        <a:xfrm>
          <a:off x="1724864" y="743835"/>
          <a:ext cx="4460515" cy="4460515"/>
        </a:xfrm>
        <a:prstGeom prst="blockArc">
          <a:avLst>
            <a:gd name="adj1" fmla="val 20520000"/>
            <a:gd name="adj2" fmla="val 3240000"/>
            <a:gd name="adj3" fmla="val 4637"/>
          </a:avLst>
        </a:prstGeom>
        <a:solidFill>
          <a:srgbClr val="002060"/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80F796F4-AED4-410B-A771-07D06F9833B0}">
      <dsp:nvSpPr>
        <dsp:cNvPr id="0" name=""/>
        <dsp:cNvSpPr/>
      </dsp:nvSpPr>
      <dsp:spPr>
        <a:xfrm>
          <a:off x="1724864" y="743835"/>
          <a:ext cx="4460515" cy="4460515"/>
        </a:xfrm>
        <a:prstGeom prst="blockArc">
          <a:avLst>
            <a:gd name="adj1" fmla="val 16200000"/>
            <a:gd name="adj2" fmla="val 20520000"/>
            <a:gd name="adj3" fmla="val 4637"/>
          </a:avLst>
        </a:prstGeom>
        <a:solidFill>
          <a:srgbClr val="002060"/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9383A956-7893-4072-B873-FD36964685F7}">
      <dsp:nvSpPr>
        <dsp:cNvPr id="0" name=""/>
        <dsp:cNvSpPr/>
      </dsp:nvSpPr>
      <dsp:spPr>
        <a:xfrm>
          <a:off x="2929200" y="1948171"/>
          <a:ext cx="2051843" cy="2051843"/>
        </a:xfrm>
        <a:prstGeom prst="ellipse">
          <a:avLst/>
        </a:prstGeom>
        <a:solidFill>
          <a:srgbClr val="002060"/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Συμβολή του δήμου</a:t>
          </a:r>
        </a:p>
      </dsp:txBody>
      <dsp:txXfrm>
        <a:off x="3229685" y="2248656"/>
        <a:ext cx="1450873" cy="1450873"/>
      </dsp:txXfrm>
    </dsp:sp>
    <dsp:sp modelId="{BE963F3E-6B18-4691-AEF0-B563944A347A}">
      <dsp:nvSpPr>
        <dsp:cNvPr id="0" name=""/>
        <dsp:cNvSpPr/>
      </dsp:nvSpPr>
      <dsp:spPr>
        <a:xfrm>
          <a:off x="3016398" y="-85285"/>
          <a:ext cx="1877447" cy="1761653"/>
        </a:xfrm>
        <a:prstGeom prst="ellipse">
          <a:avLst/>
        </a:prstGeom>
        <a:solidFill>
          <a:srgbClr val="002060"/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87.73%</a:t>
          </a:r>
        </a:p>
      </dsp:txBody>
      <dsp:txXfrm>
        <a:off x="3291344" y="172703"/>
        <a:ext cx="1327555" cy="1245677"/>
      </dsp:txXfrm>
    </dsp:sp>
    <dsp:sp modelId="{70CBC0B3-BDDE-4585-93E1-A6B5096C463B}">
      <dsp:nvSpPr>
        <dsp:cNvPr id="0" name=""/>
        <dsp:cNvSpPr/>
      </dsp:nvSpPr>
      <dsp:spPr>
        <a:xfrm>
          <a:off x="5255256" y="1526485"/>
          <a:ext cx="1543581" cy="1548795"/>
        </a:xfrm>
        <a:prstGeom prst="ellipse">
          <a:avLst/>
        </a:prstGeom>
        <a:solidFill>
          <a:srgbClr val="002060"/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75.47%</a:t>
          </a:r>
        </a:p>
      </dsp:txBody>
      <dsp:txXfrm>
        <a:off x="5481308" y="1753301"/>
        <a:ext cx="1091477" cy="1095163"/>
      </dsp:txXfrm>
    </dsp:sp>
    <dsp:sp modelId="{BDBFAA3E-91D9-4FB6-A7BD-85432F45D17B}">
      <dsp:nvSpPr>
        <dsp:cNvPr id="0" name=""/>
        <dsp:cNvSpPr/>
      </dsp:nvSpPr>
      <dsp:spPr>
        <a:xfrm>
          <a:off x="4472469" y="3969203"/>
          <a:ext cx="1526346" cy="1534748"/>
        </a:xfrm>
        <a:prstGeom prst="ellipse">
          <a:avLst/>
        </a:prstGeom>
        <a:solidFill>
          <a:srgbClr val="002060"/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73.58%</a:t>
          </a:r>
        </a:p>
      </dsp:txBody>
      <dsp:txXfrm>
        <a:off x="4695997" y="4193962"/>
        <a:ext cx="1079290" cy="1085230"/>
      </dsp:txXfrm>
    </dsp:sp>
    <dsp:sp modelId="{60BBA02F-D2CF-48C9-B3ED-35C185C0AF64}">
      <dsp:nvSpPr>
        <dsp:cNvPr id="0" name=""/>
        <dsp:cNvSpPr/>
      </dsp:nvSpPr>
      <dsp:spPr>
        <a:xfrm>
          <a:off x="2083862" y="4168367"/>
          <a:ext cx="1181478" cy="1136421"/>
        </a:xfrm>
        <a:prstGeom prst="ellipse">
          <a:avLst/>
        </a:prstGeom>
        <a:solidFill>
          <a:srgbClr val="002060"/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67.92%</a:t>
          </a:r>
        </a:p>
      </dsp:txBody>
      <dsp:txXfrm>
        <a:off x="2256885" y="4334792"/>
        <a:ext cx="835432" cy="803571"/>
      </dsp:txXfrm>
    </dsp:sp>
    <dsp:sp modelId="{C1BC43E6-C968-448E-81B7-EE8BCEBE155C}">
      <dsp:nvSpPr>
        <dsp:cNvPr id="0" name=""/>
        <dsp:cNvSpPr/>
      </dsp:nvSpPr>
      <dsp:spPr>
        <a:xfrm>
          <a:off x="1329161" y="1773642"/>
          <a:ext cx="1108069" cy="1054481"/>
        </a:xfrm>
        <a:prstGeom prst="ellipse">
          <a:avLst/>
        </a:prstGeom>
        <a:solidFill>
          <a:srgbClr val="002060"/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66.98%</a:t>
          </a:r>
        </a:p>
      </dsp:txBody>
      <dsp:txXfrm>
        <a:off x="1491434" y="1928067"/>
        <a:ext cx="783523" cy="74563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77A915B-218C-4A27-B1AC-29C362132493}">
      <dsp:nvSpPr>
        <dsp:cNvPr id="0" name=""/>
        <dsp:cNvSpPr/>
      </dsp:nvSpPr>
      <dsp:spPr>
        <a:xfrm>
          <a:off x="1800788" y="546166"/>
          <a:ext cx="4435164" cy="4435164"/>
        </a:xfrm>
        <a:prstGeom prst="blockArc">
          <a:avLst>
            <a:gd name="adj1" fmla="val 13500000"/>
            <a:gd name="adj2" fmla="val 16200000"/>
            <a:gd name="adj3" fmla="val 3428"/>
          </a:avLst>
        </a:prstGeom>
        <a:solidFill>
          <a:srgbClr val="002060"/>
        </a:solidFill>
        <a:ln>
          <a:solidFill>
            <a:srgbClr val="002060"/>
          </a:solidFill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B21A3D16-3BFC-4727-A0FA-6D8C3FF0B708}">
      <dsp:nvSpPr>
        <dsp:cNvPr id="0" name=""/>
        <dsp:cNvSpPr/>
      </dsp:nvSpPr>
      <dsp:spPr>
        <a:xfrm>
          <a:off x="1800788" y="546166"/>
          <a:ext cx="4435164" cy="4435164"/>
        </a:xfrm>
        <a:prstGeom prst="blockArc">
          <a:avLst>
            <a:gd name="adj1" fmla="val 10800000"/>
            <a:gd name="adj2" fmla="val 13500000"/>
            <a:gd name="adj3" fmla="val 3428"/>
          </a:avLst>
        </a:prstGeom>
        <a:solidFill>
          <a:srgbClr val="002060"/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8E9DD704-E0D8-4DB5-A93B-ED9920E04E60}">
      <dsp:nvSpPr>
        <dsp:cNvPr id="0" name=""/>
        <dsp:cNvSpPr/>
      </dsp:nvSpPr>
      <dsp:spPr>
        <a:xfrm>
          <a:off x="1800788" y="546166"/>
          <a:ext cx="4435164" cy="4435164"/>
        </a:xfrm>
        <a:prstGeom prst="blockArc">
          <a:avLst>
            <a:gd name="adj1" fmla="val 8100000"/>
            <a:gd name="adj2" fmla="val 10800000"/>
            <a:gd name="adj3" fmla="val 3428"/>
          </a:avLst>
        </a:prstGeom>
        <a:solidFill>
          <a:srgbClr val="002060"/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E94C1CC-25B3-4ACF-86C3-8ED63F646C82}">
      <dsp:nvSpPr>
        <dsp:cNvPr id="0" name=""/>
        <dsp:cNvSpPr/>
      </dsp:nvSpPr>
      <dsp:spPr>
        <a:xfrm>
          <a:off x="1800788" y="546166"/>
          <a:ext cx="4435164" cy="4435164"/>
        </a:xfrm>
        <a:prstGeom prst="blockArc">
          <a:avLst>
            <a:gd name="adj1" fmla="val 5400000"/>
            <a:gd name="adj2" fmla="val 8100000"/>
            <a:gd name="adj3" fmla="val 3428"/>
          </a:avLst>
        </a:prstGeom>
        <a:solidFill>
          <a:srgbClr val="002060"/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D5374C61-8076-4B54-B622-A951A2936DAD}">
      <dsp:nvSpPr>
        <dsp:cNvPr id="0" name=""/>
        <dsp:cNvSpPr/>
      </dsp:nvSpPr>
      <dsp:spPr>
        <a:xfrm>
          <a:off x="1800788" y="546166"/>
          <a:ext cx="4435164" cy="4435164"/>
        </a:xfrm>
        <a:prstGeom prst="blockArc">
          <a:avLst>
            <a:gd name="adj1" fmla="val 2700000"/>
            <a:gd name="adj2" fmla="val 5400000"/>
            <a:gd name="adj3" fmla="val 3428"/>
          </a:avLst>
        </a:prstGeom>
        <a:solidFill>
          <a:srgbClr val="002060"/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987A64E9-2AA4-44AD-B853-B5636EF45DA1}">
      <dsp:nvSpPr>
        <dsp:cNvPr id="0" name=""/>
        <dsp:cNvSpPr/>
      </dsp:nvSpPr>
      <dsp:spPr>
        <a:xfrm>
          <a:off x="1800788" y="546166"/>
          <a:ext cx="4435164" cy="4435164"/>
        </a:xfrm>
        <a:prstGeom prst="blockArc">
          <a:avLst>
            <a:gd name="adj1" fmla="val 0"/>
            <a:gd name="adj2" fmla="val 2700000"/>
            <a:gd name="adj3" fmla="val 3428"/>
          </a:avLst>
        </a:prstGeom>
        <a:solidFill>
          <a:srgbClr val="002060"/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82F83B8F-98B2-460A-BF74-08848907736F}">
      <dsp:nvSpPr>
        <dsp:cNvPr id="0" name=""/>
        <dsp:cNvSpPr/>
      </dsp:nvSpPr>
      <dsp:spPr>
        <a:xfrm>
          <a:off x="1800788" y="546166"/>
          <a:ext cx="4435164" cy="4435164"/>
        </a:xfrm>
        <a:prstGeom prst="blockArc">
          <a:avLst>
            <a:gd name="adj1" fmla="val 18900000"/>
            <a:gd name="adj2" fmla="val 0"/>
            <a:gd name="adj3" fmla="val 3428"/>
          </a:avLst>
        </a:prstGeom>
        <a:solidFill>
          <a:srgbClr val="002060"/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80F796F4-AED4-410B-A771-07D06F9833B0}">
      <dsp:nvSpPr>
        <dsp:cNvPr id="0" name=""/>
        <dsp:cNvSpPr/>
      </dsp:nvSpPr>
      <dsp:spPr>
        <a:xfrm>
          <a:off x="1800788" y="546166"/>
          <a:ext cx="4435164" cy="4435164"/>
        </a:xfrm>
        <a:prstGeom prst="blockArc">
          <a:avLst>
            <a:gd name="adj1" fmla="val 16200000"/>
            <a:gd name="adj2" fmla="val 18900000"/>
            <a:gd name="adj3" fmla="val 3428"/>
          </a:avLst>
        </a:prstGeom>
        <a:solidFill>
          <a:srgbClr val="002060"/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9383A956-7893-4072-B873-FD36964685F7}">
      <dsp:nvSpPr>
        <dsp:cNvPr id="0" name=""/>
        <dsp:cNvSpPr/>
      </dsp:nvSpPr>
      <dsp:spPr>
        <a:xfrm>
          <a:off x="3264308" y="2009686"/>
          <a:ext cx="1508124" cy="1508124"/>
        </a:xfrm>
        <a:prstGeom prst="ellipse">
          <a:avLst/>
        </a:prstGeom>
        <a:solidFill>
          <a:srgbClr val="002060"/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Σεμινάρια</a:t>
          </a:r>
          <a:endParaRPr lang="el-GR" sz="24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485168" y="2230546"/>
        <a:ext cx="1066404" cy="1066404"/>
      </dsp:txXfrm>
    </dsp:sp>
    <dsp:sp modelId="{BE963F3E-6B18-4691-AEF0-B563944A347A}">
      <dsp:nvSpPr>
        <dsp:cNvPr id="0" name=""/>
        <dsp:cNvSpPr/>
      </dsp:nvSpPr>
      <dsp:spPr>
        <a:xfrm>
          <a:off x="3394110" y="-36187"/>
          <a:ext cx="1248519" cy="1240717"/>
        </a:xfrm>
        <a:prstGeom prst="ellipse">
          <a:avLst/>
        </a:prstGeom>
        <a:solidFill>
          <a:srgbClr val="002060"/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3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71.70%</a:t>
          </a:r>
        </a:p>
      </dsp:txBody>
      <dsp:txXfrm>
        <a:off x="3576951" y="145512"/>
        <a:ext cx="882837" cy="877319"/>
      </dsp:txXfrm>
    </dsp:sp>
    <dsp:sp modelId="{70CBC0B3-BDDE-4585-93E1-A6B5096C463B}">
      <dsp:nvSpPr>
        <dsp:cNvPr id="0" name=""/>
        <dsp:cNvSpPr/>
      </dsp:nvSpPr>
      <dsp:spPr>
        <a:xfrm>
          <a:off x="4958983" y="616479"/>
          <a:ext cx="1201161" cy="1212150"/>
        </a:xfrm>
        <a:prstGeom prst="ellipse">
          <a:avLst/>
        </a:prstGeom>
        <a:solidFill>
          <a:srgbClr val="002060"/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3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71.70%</a:t>
          </a:r>
        </a:p>
      </dsp:txBody>
      <dsp:txXfrm>
        <a:off x="5134889" y="793994"/>
        <a:ext cx="849349" cy="857120"/>
      </dsp:txXfrm>
    </dsp:sp>
    <dsp:sp modelId="{210E77A7-29FF-4CD9-A6CF-F47F70293CD2}">
      <dsp:nvSpPr>
        <dsp:cNvPr id="0" name=""/>
        <dsp:cNvSpPr/>
      </dsp:nvSpPr>
      <dsp:spPr>
        <a:xfrm>
          <a:off x="5630674" y="2194559"/>
          <a:ext cx="1134547" cy="1138379"/>
        </a:xfrm>
        <a:prstGeom prst="ellipse">
          <a:avLst/>
        </a:prstGeom>
        <a:solidFill>
          <a:srgbClr val="002060"/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3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66.04%</a:t>
          </a:r>
        </a:p>
      </dsp:txBody>
      <dsp:txXfrm>
        <a:off x="5796825" y="2361271"/>
        <a:ext cx="802245" cy="804955"/>
      </dsp:txXfrm>
    </dsp:sp>
    <dsp:sp modelId="{A29EE577-E14C-4396-A2F6-D19DC5FDA6D1}">
      <dsp:nvSpPr>
        <dsp:cNvPr id="0" name=""/>
        <dsp:cNvSpPr/>
      </dsp:nvSpPr>
      <dsp:spPr>
        <a:xfrm>
          <a:off x="5007624" y="3759405"/>
          <a:ext cx="1103879" cy="1091074"/>
        </a:xfrm>
        <a:prstGeom prst="ellipse">
          <a:avLst/>
        </a:prstGeom>
        <a:solidFill>
          <a:srgbClr val="002060"/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3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65.09%</a:t>
          </a:r>
        </a:p>
      </dsp:txBody>
      <dsp:txXfrm>
        <a:off x="5169283" y="3919189"/>
        <a:ext cx="780561" cy="771506"/>
      </dsp:txXfrm>
    </dsp:sp>
    <dsp:sp modelId="{20220D78-0003-4D3A-B8C3-43CA15AE39EA}">
      <dsp:nvSpPr>
        <dsp:cNvPr id="0" name=""/>
        <dsp:cNvSpPr/>
      </dsp:nvSpPr>
      <dsp:spPr>
        <a:xfrm>
          <a:off x="3471936" y="4431798"/>
          <a:ext cx="1092868" cy="1023056"/>
        </a:xfrm>
        <a:prstGeom prst="ellipse">
          <a:avLst/>
        </a:prstGeom>
        <a:solidFill>
          <a:srgbClr val="002060"/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3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54.72%</a:t>
          </a:r>
        </a:p>
      </dsp:txBody>
      <dsp:txXfrm>
        <a:off x="3631983" y="4581621"/>
        <a:ext cx="772774" cy="723410"/>
      </dsp:txXfrm>
    </dsp:sp>
    <dsp:sp modelId="{BDBFAA3E-91D9-4FB6-A7BD-85432F45D17B}">
      <dsp:nvSpPr>
        <dsp:cNvPr id="0" name=""/>
        <dsp:cNvSpPr/>
      </dsp:nvSpPr>
      <dsp:spPr>
        <a:xfrm>
          <a:off x="1975154" y="3793969"/>
          <a:ext cx="1004043" cy="1021947"/>
        </a:xfrm>
        <a:prstGeom prst="ellipse">
          <a:avLst/>
        </a:prstGeom>
        <a:solidFill>
          <a:srgbClr val="002060"/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3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52.83%</a:t>
          </a:r>
        </a:p>
      </dsp:txBody>
      <dsp:txXfrm>
        <a:off x="2122193" y="3943630"/>
        <a:ext cx="709965" cy="722625"/>
      </dsp:txXfrm>
    </dsp:sp>
    <dsp:sp modelId="{60BBA02F-D2CF-48C9-B3ED-35C185C0AF64}">
      <dsp:nvSpPr>
        <dsp:cNvPr id="0" name=""/>
        <dsp:cNvSpPr/>
      </dsp:nvSpPr>
      <dsp:spPr>
        <a:xfrm>
          <a:off x="1362778" y="2297731"/>
          <a:ext cx="952029" cy="932034"/>
        </a:xfrm>
        <a:prstGeom prst="ellipse">
          <a:avLst/>
        </a:prstGeom>
        <a:solidFill>
          <a:srgbClr val="002060"/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3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51.88%</a:t>
          </a:r>
        </a:p>
      </dsp:txBody>
      <dsp:txXfrm>
        <a:off x="1502199" y="2434224"/>
        <a:ext cx="673187" cy="659048"/>
      </dsp:txXfrm>
    </dsp:sp>
    <dsp:sp modelId="{C1BC43E6-C968-448E-81B7-EE8BCEBE155C}">
      <dsp:nvSpPr>
        <dsp:cNvPr id="0" name=""/>
        <dsp:cNvSpPr/>
      </dsp:nvSpPr>
      <dsp:spPr>
        <a:xfrm>
          <a:off x="2069955" y="835027"/>
          <a:ext cx="814441" cy="775054"/>
        </a:xfrm>
        <a:prstGeom prst="ellipse">
          <a:avLst/>
        </a:prstGeom>
        <a:solidFill>
          <a:srgbClr val="002060"/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3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41.51%</a:t>
          </a:r>
        </a:p>
      </dsp:txBody>
      <dsp:txXfrm>
        <a:off x="2189227" y="948531"/>
        <a:ext cx="575897" cy="54804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77A915B-218C-4A27-B1AC-29C362132493}">
      <dsp:nvSpPr>
        <dsp:cNvPr id="0" name=""/>
        <dsp:cNvSpPr/>
      </dsp:nvSpPr>
      <dsp:spPr>
        <a:xfrm>
          <a:off x="1915233" y="704951"/>
          <a:ext cx="4193930" cy="4193930"/>
        </a:xfrm>
        <a:prstGeom prst="blockArc">
          <a:avLst>
            <a:gd name="adj1" fmla="val 12600000"/>
            <a:gd name="adj2" fmla="val 16200000"/>
            <a:gd name="adj3" fmla="val 4521"/>
          </a:avLst>
        </a:prstGeom>
        <a:solidFill>
          <a:srgbClr val="002060"/>
        </a:solidFill>
        <a:ln>
          <a:solidFill>
            <a:srgbClr val="002060"/>
          </a:solidFill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B21A3D16-3BFC-4727-A0FA-6D8C3FF0B708}">
      <dsp:nvSpPr>
        <dsp:cNvPr id="0" name=""/>
        <dsp:cNvSpPr/>
      </dsp:nvSpPr>
      <dsp:spPr>
        <a:xfrm>
          <a:off x="1915233" y="704951"/>
          <a:ext cx="4193930" cy="4193930"/>
        </a:xfrm>
        <a:prstGeom prst="blockArc">
          <a:avLst>
            <a:gd name="adj1" fmla="val 9000000"/>
            <a:gd name="adj2" fmla="val 12600000"/>
            <a:gd name="adj3" fmla="val 4521"/>
          </a:avLst>
        </a:prstGeom>
        <a:solidFill>
          <a:srgbClr val="002060"/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8E9DD704-E0D8-4DB5-A93B-ED9920E04E60}">
      <dsp:nvSpPr>
        <dsp:cNvPr id="0" name=""/>
        <dsp:cNvSpPr/>
      </dsp:nvSpPr>
      <dsp:spPr>
        <a:xfrm>
          <a:off x="1915233" y="704951"/>
          <a:ext cx="4193930" cy="4193930"/>
        </a:xfrm>
        <a:prstGeom prst="blockArc">
          <a:avLst>
            <a:gd name="adj1" fmla="val 5400000"/>
            <a:gd name="adj2" fmla="val 9000000"/>
            <a:gd name="adj3" fmla="val 4521"/>
          </a:avLst>
        </a:prstGeom>
        <a:solidFill>
          <a:srgbClr val="002060"/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598FF0E8-FDE1-48F1-AA1A-216AF8BD6398}">
      <dsp:nvSpPr>
        <dsp:cNvPr id="0" name=""/>
        <dsp:cNvSpPr/>
      </dsp:nvSpPr>
      <dsp:spPr>
        <a:xfrm>
          <a:off x="1915233" y="704951"/>
          <a:ext cx="4193930" cy="4193930"/>
        </a:xfrm>
        <a:prstGeom prst="blockArc">
          <a:avLst>
            <a:gd name="adj1" fmla="val 1800000"/>
            <a:gd name="adj2" fmla="val 5400000"/>
            <a:gd name="adj3" fmla="val 4521"/>
          </a:avLst>
        </a:prstGeom>
        <a:solidFill>
          <a:srgbClr val="002060"/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82F83B8F-98B2-460A-BF74-08848907736F}">
      <dsp:nvSpPr>
        <dsp:cNvPr id="0" name=""/>
        <dsp:cNvSpPr/>
      </dsp:nvSpPr>
      <dsp:spPr>
        <a:xfrm>
          <a:off x="1915233" y="704951"/>
          <a:ext cx="4193930" cy="4193930"/>
        </a:xfrm>
        <a:prstGeom prst="blockArc">
          <a:avLst>
            <a:gd name="adj1" fmla="val 19800000"/>
            <a:gd name="adj2" fmla="val 1800000"/>
            <a:gd name="adj3" fmla="val 4521"/>
          </a:avLst>
        </a:prstGeom>
        <a:solidFill>
          <a:srgbClr val="002060"/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80F796F4-AED4-410B-A771-07D06F9833B0}">
      <dsp:nvSpPr>
        <dsp:cNvPr id="0" name=""/>
        <dsp:cNvSpPr/>
      </dsp:nvSpPr>
      <dsp:spPr>
        <a:xfrm>
          <a:off x="1915233" y="704951"/>
          <a:ext cx="4193930" cy="4193930"/>
        </a:xfrm>
        <a:prstGeom prst="blockArc">
          <a:avLst>
            <a:gd name="adj1" fmla="val 16200000"/>
            <a:gd name="adj2" fmla="val 19800000"/>
            <a:gd name="adj3" fmla="val 4521"/>
          </a:avLst>
        </a:prstGeom>
        <a:solidFill>
          <a:srgbClr val="002060"/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9383A956-7893-4072-B873-FD36964685F7}">
      <dsp:nvSpPr>
        <dsp:cNvPr id="0" name=""/>
        <dsp:cNvSpPr/>
      </dsp:nvSpPr>
      <dsp:spPr>
        <a:xfrm>
          <a:off x="3071605" y="1861322"/>
          <a:ext cx="1881187" cy="1881187"/>
        </a:xfrm>
        <a:prstGeom prst="ellipse">
          <a:avLst/>
        </a:prstGeom>
        <a:solidFill>
          <a:srgbClr val="002060"/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Διασκέδαση</a:t>
          </a:r>
        </a:p>
      </dsp:txBody>
      <dsp:txXfrm>
        <a:off x="3347098" y="2136815"/>
        <a:ext cx="1330201" cy="1330201"/>
      </dsp:txXfrm>
    </dsp:sp>
    <dsp:sp modelId="{BE963F3E-6B18-4691-AEF0-B563944A347A}">
      <dsp:nvSpPr>
        <dsp:cNvPr id="0" name=""/>
        <dsp:cNvSpPr/>
      </dsp:nvSpPr>
      <dsp:spPr>
        <a:xfrm>
          <a:off x="3151551" y="-98513"/>
          <a:ext cx="1721295" cy="1701741"/>
        </a:xfrm>
        <a:prstGeom prst="ellipse">
          <a:avLst/>
        </a:prstGeom>
        <a:solidFill>
          <a:srgbClr val="002060"/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91.51%</a:t>
          </a:r>
        </a:p>
      </dsp:txBody>
      <dsp:txXfrm>
        <a:off x="3403629" y="150701"/>
        <a:ext cx="1217139" cy="1203313"/>
      </dsp:txXfrm>
    </dsp:sp>
    <dsp:sp modelId="{70CBC0B3-BDDE-4585-93E1-A6B5096C463B}">
      <dsp:nvSpPr>
        <dsp:cNvPr id="0" name=""/>
        <dsp:cNvSpPr/>
      </dsp:nvSpPr>
      <dsp:spPr>
        <a:xfrm>
          <a:off x="5038524" y="1013974"/>
          <a:ext cx="1497289" cy="1526325"/>
        </a:xfrm>
        <a:prstGeom prst="ellipse">
          <a:avLst/>
        </a:prstGeom>
        <a:solidFill>
          <a:srgbClr val="002060"/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86.79%</a:t>
          </a:r>
        </a:p>
      </dsp:txBody>
      <dsp:txXfrm>
        <a:off x="5257797" y="1237499"/>
        <a:ext cx="1058743" cy="1079275"/>
      </dsp:txXfrm>
    </dsp:sp>
    <dsp:sp modelId="{5474AD44-AEAC-420F-B7F3-97A19403446B}">
      <dsp:nvSpPr>
        <dsp:cNvPr id="0" name=""/>
        <dsp:cNvSpPr/>
      </dsp:nvSpPr>
      <dsp:spPr>
        <a:xfrm>
          <a:off x="5079570" y="3116706"/>
          <a:ext cx="1415198" cy="1419978"/>
        </a:xfrm>
        <a:prstGeom prst="ellipse">
          <a:avLst/>
        </a:prstGeom>
        <a:solidFill>
          <a:srgbClr val="002060"/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80.19%</a:t>
          </a:r>
        </a:p>
      </dsp:txBody>
      <dsp:txXfrm>
        <a:off x="5286821" y="3324657"/>
        <a:ext cx="1000696" cy="1004076"/>
      </dsp:txXfrm>
    </dsp:sp>
    <dsp:sp modelId="{BDBFAA3E-91D9-4FB6-A7BD-85432F45D17B}">
      <dsp:nvSpPr>
        <dsp:cNvPr id="0" name=""/>
        <dsp:cNvSpPr/>
      </dsp:nvSpPr>
      <dsp:spPr>
        <a:xfrm>
          <a:off x="3347660" y="4185771"/>
          <a:ext cx="1329077" cy="1331408"/>
        </a:xfrm>
        <a:prstGeom prst="ellipse">
          <a:avLst/>
        </a:prstGeom>
        <a:solidFill>
          <a:srgbClr val="002060"/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75.47%</a:t>
          </a:r>
        </a:p>
      </dsp:txBody>
      <dsp:txXfrm>
        <a:off x="3542299" y="4380751"/>
        <a:ext cx="939799" cy="941448"/>
      </dsp:txXfrm>
    </dsp:sp>
    <dsp:sp modelId="{60BBA02F-D2CF-48C9-B3ED-35C185C0AF64}">
      <dsp:nvSpPr>
        <dsp:cNvPr id="0" name=""/>
        <dsp:cNvSpPr/>
      </dsp:nvSpPr>
      <dsp:spPr>
        <a:xfrm>
          <a:off x="1592185" y="3191456"/>
          <a:ext cx="1290086" cy="1270478"/>
        </a:xfrm>
        <a:prstGeom prst="ellipse">
          <a:avLst/>
        </a:prstGeom>
        <a:solidFill>
          <a:srgbClr val="002060"/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73.58%</a:t>
          </a:r>
        </a:p>
      </dsp:txBody>
      <dsp:txXfrm>
        <a:off x="1781114" y="3377513"/>
        <a:ext cx="912228" cy="898364"/>
      </dsp:txXfrm>
    </dsp:sp>
    <dsp:sp modelId="{C1BC43E6-C968-448E-81B7-EE8BCEBE155C}">
      <dsp:nvSpPr>
        <dsp:cNvPr id="0" name=""/>
        <dsp:cNvSpPr/>
      </dsp:nvSpPr>
      <dsp:spPr>
        <a:xfrm>
          <a:off x="1862623" y="1389896"/>
          <a:ext cx="749211" cy="774481"/>
        </a:xfrm>
        <a:prstGeom prst="ellipse">
          <a:avLst/>
        </a:prstGeom>
        <a:solidFill>
          <a:srgbClr val="002060"/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2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30.19%</a:t>
          </a:r>
        </a:p>
      </dsp:txBody>
      <dsp:txXfrm>
        <a:off x="1972342" y="1503316"/>
        <a:ext cx="529773" cy="547641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A9BA2C1-1AF9-4557-B37F-474A21B09E67}">
      <dsp:nvSpPr>
        <dsp:cNvPr id="0" name=""/>
        <dsp:cNvSpPr/>
      </dsp:nvSpPr>
      <dsp:spPr>
        <a:xfrm>
          <a:off x="4712915" y="2042090"/>
          <a:ext cx="2000435" cy="1270647"/>
        </a:xfrm>
        <a:prstGeom prst="ellipse">
          <a:avLst/>
        </a:prstGeom>
        <a:solidFill>
          <a:srgbClr val="002060"/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600" kern="1200" dirty="0">
              <a:solidFill>
                <a:prstClr val="white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Χαρακτηριστικά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600" kern="1200" dirty="0">
              <a:solidFill>
                <a:prstClr val="white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Ευρώπης</a:t>
          </a:r>
        </a:p>
      </dsp:txBody>
      <dsp:txXfrm>
        <a:off x="5005872" y="2228172"/>
        <a:ext cx="1414521" cy="898483"/>
      </dsp:txXfrm>
    </dsp:sp>
    <dsp:sp modelId="{A3DC3D2D-7C61-42B5-BC3D-A2B8F1A49971}">
      <dsp:nvSpPr>
        <dsp:cNvPr id="0" name=""/>
        <dsp:cNvSpPr/>
      </dsp:nvSpPr>
      <dsp:spPr>
        <a:xfrm rot="14776741">
          <a:off x="4604275" y="1512477"/>
          <a:ext cx="1198003" cy="9210"/>
        </a:xfrm>
        <a:custGeom>
          <a:avLst/>
          <a:gdLst/>
          <a:ahLst/>
          <a:cxnLst/>
          <a:rect l="0" t="0" r="0" b="0"/>
          <a:pathLst>
            <a:path>
              <a:moveTo>
                <a:pt x="0" y="4605"/>
              </a:moveTo>
              <a:lnTo>
                <a:pt x="1198003" y="460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l-GR" sz="500" kern="120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10800000">
        <a:off x="5173326" y="1487132"/>
        <a:ext cx="59900" cy="59900"/>
      </dsp:txXfrm>
    </dsp:sp>
    <dsp:sp modelId="{FF2E713F-6D47-4557-900E-397F9C433241}">
      <dsp:nvSpPr>
        <dsp:cNvPr id="0" name=""/>
        <dsp:cNvSpPr/>
      </dsp:nvSpPr>
      <dsp:spPr>
        <a:xfrm>
          <a:off x="4292704" y="389360"/>
          <a:ext cx="1088129" cy="587251"/>
        </a:xfrm>
        <a:prstGeom prst="ellipse">
          <a:avLst/>
        </a:prstGeom>
        <a:solidFill>
          <a:srgbClr val="002060"/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000" kern="1200" dirty="0">
              <a:solidFill>
                <a:prstClr val="white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Ανεξάρτητη και Οραματική</a:t>
          </a:r>
        </a:p>
      </dsp:txBody>
      <dsp:txXfrm>
        <a:off x="4452057" y="475361"/>
        <a:ext cx="769423" cy="415249"/>
      </dsp:txXfrm>
    </dsp:sp>
    <dsp:sp modelId="{083710E8-FA44-4F08-94ED-AA2691E8E26E}">
      <dsp:nvSpPr>
        <dsp:cNvPr id="0" name=""/>
        <dsp:cNvSpPr/>
      </dsp:nvSpPr>
      <dsp:spPr>
        <a:xfrm rot="16950958">
          <a:off x="5266091" y="1312493"/>
          <a:ext cx="1498027" cy="9210"/>
        </a:xfrm>
        <a:custGeom>
          <a:avLst/>
          <a:gdLst/>
          <a:ahLst/>
          <a:cxnLst/>
          <a:rect l="0" t="0" r="0" b="0"/>
          <a:pathLst>
            <a:path>
              <a:moveTo>
                <a:pt x="0" y="4605"/>
              </a:moveTo>
              <a:lnTo>
                <a:pt x="1498027" y="460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l-GR" sz="500" kern="120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977654" y="1279648"/>
        <a:ext cx="74901" cy="74901"/>
      </dsp:txXfrm>
    </dsp:sp>
    <dsp:sp modelId="{FD7A8185-3568-4FC6-96D7-4FBD0BD743CF}">
      <dsp:nvSpPr>
        <dsp:cNvPr id="0" name=""/>
        <dsp:cNvSpPr/>
      </dsp:nvSpPr>
      <dsp:spPr>
        <a:xfrm>
          <a:off x="5568973" y="0"/>
          <a:ext cx="1346660" cy="587251"/>
        </a:xfrm>
        <a:prstGeom prst="ellipse">
          <a:avLst/>
        </a:prstGeom>
        <a:solidFill>
          <a:srgbClr val="002060"/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000" kern="1200" dirty="0">
              <a:solidFill>
                <a:prstClr val="white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Δίκαιη, Ειλικρινή, Ευήμερη και Φιλική</a:t>
          </a:r>
        </a:p>
      </dsp:txBody>
      <dsp:txXfrm>
        <a:off x="5766187" y="86001"/>
        <a:ext cx="952232" cy="415249"/>
      </dsp:txXfrm>
    </dsp:sp>
    <dsp:sp modelId="{5EB1805E-DD9A-4D76-81AF-27B867D5E891}">
      <dsp:nvSpPr>
        <dsp:cNvPr id="0" name=""/>
        <dsp:cNvSpPr/>
      </dsp:nvSpPr>
      <dsp:spPr>
        <a:xfrm rot="18671896">
          <a:off x="5890324" y="1436666"/>
          <a:ext cx="1809806" cy="9210"/>
        </a:xfrm>
        <a:custGeom>
          <a:avLst/>
          <a:gdLst/>
          <a:ahLst/>
          <a:cxnLst/>
          <a:rect l="0" t="0" r="0" b="0"/>
          <a:pathLst>
            <a:path>
              <a:moveTo>
                <a:pt x="0" y="4605"/>
              </a:moveTo>
              <a:lnTo>
                <a:pt x="1809806" y="460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l-GR" sz="600" kern="120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6749982" y="1396026"/>
        <a:ext cx="90490" cy="90490"/>
      </dsp:txXfrm>
    </dsp:sp>
    <dsp:sp modelId="{506C8A61-F80E-4C9B-8973-0F4A29260688}">
      <dsp:nvSpPr>
        <dsp:cNvPr id="0" name=""/>
        <dsp:cNvSpPr/>
      </dsp:nvSpPr>
      <dsp:spPr>
        <a:xfrm>
          <a:off x="7042471" y="198014"/>
          <a:ext cx="1168089" cy="587251"/>
        </a:xfrm>
        <a:prstGeom prst="ellipse">
          <a:avLst/>
        </a:prstGeom>
        <a:solidFill>
          <a:srgbClr val="002060"/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900" kern="1200" dirty="0">
              <a:solidFill>
                <a:prstClr val="white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Ίσων ευκαιριών, δικαιωμάτων και υποχρεώσεων</a:t>
          </a:r>
        </a:p>
      </dsp:txBody>
      <dsp:txXfrm>
        <a:off x="7213534" y="284015"/>
        <a:ext cx="825963" cy="415249"/>
      </dsp:txXfrm>
    </dsp:sp>
    <dsp:sp modelId="{C179995E-A5AE-488C-9EC8-1B2C0F683640}">
      <dsp:nvSpPr>
        <dsp:cNvPr id="0" name=""/>
        <dsp:cNvSpPr/>
      </dsp:nvSpPr>
      <dsp:spPr>
        <a:xfrm rot="19776527">
          <a:off x="6214014" y="1380341"/>
          <a:ext cx="3405695" cy="9210"/>
        </a:xfrm>
        <a:custGeom>
          <a:avLst/>
          <a:gdLst/>
          <a:ahLst/>
          <a:cxnLst/>
          <a:rect l="0" t="0" r="0" b="0"/>
          <a:pathLst>
            <a:path>
              <a:moveTo>
                <a:pt x="0" y="4605"/>
              </a:moveTo>
              <a:lnTo>
                <a:pt x="3405695" y="460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l-GR" sz="1200" kern="120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7831720" y="1299804"/>
        <a:ext cx="170284" cy="170284"/>
      </dsp:txXfrm>
    </dsp:sp>
    <dsp:sp modelId="{4A4F6798-9362-4DC2-933B-B4EB26B5F67B}">
      <dsp:nvSpPr>
        <dsp:cNvPr id="0" name=""/>
        <dsp:cNvSpPr/>
      </dsp:nvSpPr>
      <dsp:spPr>
        <a:xfrm>
          <a:off x="9147842" y="0"/>
          <a:ext cx="1259571" cy="587251"/>
        </a:xfrm>
        <a:prstGeom prst="ellipse">
          <a:avLst/>
        </a:prstGeom>
        <a:solidFill>
          <a:srgbClr val="002060"/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000" kern="1200" dirty="0">
              <a:solidFill>
                <a:prstClr val="white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Κοινός στόχος και όφελος των κρατών μελών</a:t>
          </a:r>
        </a:p>
      </dsp:txBody>
      <dsp:txXfrm>
        <a:off x="9332302" y="86001"/>
        <a:ext cx="890651" cy="415249"/>
      </dsp:txXfrm>
    </dsp:sp>
    <dsp:sp modelId="{B65FD13D-57BC-4663-B61F-86494CBF3A7D}">
      <dsp:nvSpPr>
        <dsp:cNvPr id="0" name=""/>
        <dsp:cNvSpPr/>
      </dsp:nvSpPr>
      <dsp:spPr>
        <a:xfrm rot="20397668">
          <a:off x="6486886" y="1826475"/>
          <a:ext cx="3093254" cy="9210"/>
        </a:xfrm>
        <a:custGeom>
          <a:avLst/>
          <a:gdLst/>
          <a:ahLst/>
          <a:cxnLst/>
          <a:rect l="0" t="0" r="0" b="0"/>
          <a:pathLst>
            <a:path>
              <a:moveTo>
                <a:pt x="0" y="4605"/>
              </a:moveTo>
              <a:lnTo>
                <a:pt x="3093254" y="460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l-GR" sz="1100" kern="1200"/>
        </a:p>
      </dsp:txBody>
      <dsp:txXfrm>
        <a:off x="7956182" y="1753749"/>
        <a:ext cx="154662" cy="154662"/>
      </dsp:txXfrm>
    </dsp:sp>
    <dsp:sp modelId="{E35DF2E3-8A19-4FD5-A58A-F1BF9DE50630}">
      <dsp:nvSpPr>
        <dsp:cNvPr id="0" name=""/>
        <dsp:cNvSpPr/>
      </dsp:nvSpPr>
      <dsp:spPr>
        <a:xfrm>
          <a:off x="9370959" y="833347"/>
          <a:ext cx="1185994" cy="587251"/>
        </a:xfrm>
        <a:prstGeom prst="ellipse">
          <a:avLst/>
        </a:prstGeom>
        <a:solidFill>
          <a:srgbClr val="002060"/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900" kern="1200" dirty="0">
              <a:solidFill>
                <a:prstClr val="white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Επίκεντρο λαός με έμφαση τους νέους</a:t>
          </a:r>
        </a:p>
      </dsp:txBody>
      <dsp:txXfrm>
        <a:off x="9544644" y="919348"/>
        <a:ext cx="838624" cy="415249"/>
      </dsp:txXfrm>
    </dsp:sp>
    <dsp:sp modelId="{6DCCD4AA-F369-4AB9-91D0-5A18FB4A11CB}">
      <dsp:nvSpPr>
        <dsp:cNvPr id="0" name=""/>
        <dsp:cNvSpPr/>
      </dsp:nvSpPr>
      <dsp:spPr>
        <a:xfrm rot="21171726">
          <a:off x="6684008" y="2382325"/>
          <a:ext cx="2697507" cy="9210"/>
        </a:xfrm>
        <a:custGeom>
          <a:avLst/>
          <a:gdLst/>
          <a:ahLst/>
          <a:cxnLst/>
          <a:rect l="0" t="0" r="0" b="0"/>
          <a:pathLst>
            <a:path>
              <a:moveTo>
                <a:pt x="0" y="4605"/>
              </a:moveTo>
              <a:lnTo>
                <a:pt x="2697507" y="460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l-GR" sz="900" kern="1200"/>
        </a:p>
      </dsp:txBody>
      <dsp:txXfrm>
        <a:off x="7965324" y="2319492"/>
        <a:ext cx="134875" cy="134875"/>
      </dsp:txXfrm>
    </dsp:sp>
    <dsp:sp modelId="{EC5B7152-E04A-4DE7-9E23-DE667FE60AF1}">
      <dsp:nvSpPr>
        <dsp:cNvPr id="0" name=""/>
        <dsp:cNvSpPr/>
      </dsp:nvSpPr>
      <dsp:spPr>
        <a:xfrm>
          <a:off x="9352962" y="1853718"/>
          <a:ext cx="1185994" cy="587251"/>
        </a:xfrm>
        <a:prstGeom prst="ellipse">
          <a:avLst/>
        </a:prstGeom>
        <a:solidFill>
          <a:srgbClr val="002060"/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900" kern="1200" dirty="0">
              <a:solidFill>
                <a:prstClr val="white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Πρόσβαση στη γνώση για όλους</a:t>
          </a:r>
        </a:p>
      </dsp:txBody>
      <dsp:txXfrm>
        <a:off x="9526647" y="1939719"/>
        <a:ext cx="838624" cy="415249"/>
      </dsp:txXfrm>
    </dsp:sp>
    <dsp:sp modelId="{EF4D6FC4-6667-4E16-AB63-1D36F1477406}">
      <dsp:nvSpPr>
        <dsp:cNvPr id="0" name=""/>
        <dsp:cNvSpPr/>
      </dsp:nvSpPr>
      <dsp:spPr>
        <a:xfrm rot="248221">
          <a:off x="6702212" y="2875254"/>
          <a:ext cx="3619661" cy="9210"/>
        </a:xfrm>
        <a:custGeom>
          <a:avLst/>
          <a:gdLst/>
          <a:ahLst/>
          <a:cxnLst/>
          <a:rect l="0" t="0" r="0" b="0"/>
          <a:pathLst>
            <a:path>
              <a:moveTo>
                <a:pt x="0" y="4605"/>
              </a:moveTo>
              <a:lnTo>
                <a:pt x="3619661" y="460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l-GR" sz="1200" kern="1200"/>
        </a:p>
      </dsp:txBody>
      <dsp:txXfrm>
        <a:off x="8421551" y="2789367"/>
        <a:ext cx="180983" cy="180983"/>
      </dsp:txXfrm>
    </dsp:sp>
    <dsp:sp modelId="{518C90FC-591B-439A-9E3F-9F1E2C391F5E}">
      <dsp:nvSpPr>
        <dsp:cNvPr id="0" name=""/>
        <dsp:cNvSpPr/>
      </dsp:nvSpPr>
      <dsp:spPr>
        <a:xfrm>
          <a:off x="10311849" y="2757063"/>
          <a:ext cx="1123986" cy="587251"/>
        </a:xfrm>
        <a:prstGeom prst="ellipse">
          <a:avLst/>
        </a:prstGeom>
        <a:solidFill>
          <a:srgbClr val="002060"/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000" kern="1200" dirty="0">
              <a:solidFill>
                <a:prstClr val="white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Στοχευμένων πολιτικών</a:t>
          </a:r>
        </a:p>
      </dsp:txBody>
      <dsp:txXfrm>
        <a:off x="10476453" y="2843064"/>
        <a:ext cx="794778" cy="415249"/>
      </dsp:txXfrm>
    </dsp:sp>
    <dsp:sp modelId="{C5DA3844-CB2A-4A27-B03E-825B994876F0}">
      <dsp:nvSpPr>
        <dsp:cNvPr id="0" name=""/>
        <dsp:cNvSpPr/>
      </dsp:nvSpPr>
      <dsp:spPr>
        <a:xfrm rot="949283">
          <a:off x="6572842" y="3318326"/>
          <a:ext cx="2836520" cy="9210"/>
        </a:xfrm>
        <a:custGeom>
          <a:avLst/>
          <a:gdLst/>
          <a:ahLst/>
          <a:cxnLst/>
          <a:rect l="0" t="0" r="0" b="0"/>
          <a:pathLst>
            <a:path>
              <a:moveTo>
                <a:pt x="0" y="4605"/>
              </a:moveTo>
              <a:lnTo>
                <a:pt x="2836520" y="460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l-GR" sz="1000" kern="1200"/>
        </a:p>
      </dsp:txBody>
      <dsp:txXfrm>
        <a:off x="7920190" y="3252019"/>
        <a:ext cx="141826" cy="141826"/>
      </dsp:txXfrm>
    </dsp:sp>
    <dsp:sp modelId="{3B9AF698-5260-4522-BEE7-D58005C01CFE}">
      <dsp:nvSpPr>
        <dsp:cNvPr id="0" name=""/>
        <dsp:cNvSpPr/>
      </dsp:nvSpPr>
      <dsp:spPr>
        <a:xfrm>
          <a:off x="9282086" y="3559204"/>
          <a:ext cx="1157941" cy="587251"/>
        </a:xfrm>
        <a:prstGeom prst="ellipse">
          <a:avLst/>
        </a:prstGeom>
        <a:solidFill>
          <a:srgbClr val="002060"/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050" kern="1200" dirty="0">
              <a:solidFill>
                <a:prstClr val="white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Έρευνα</a:t>
          </a:r>
        </a:p>
      </dsp:txBody>
      <dsp:txXfrm>
        <a:off x="9451663" y="3645205"/>
        <a:ext cx="818787" cy="415249"/>
      </dsp:txXfrm>
    </dsp:sp>
    <dsp:sp modelId="{27D5E449-F67C-4501-923C-97A07C7AD11B}">
      <dsp:nvSpPr>
        <dsp:cNvPr id="0" name=""/>
        <dsp:cNvSpPr/>
      </dsp:nvSpPr>
      <dsp:spPr>
        <a:xfrm rot="1483351">
          <a:off x="6348848" y="3840193"/>
          <a:ext cx="3799474" cy="9210"/>
        </a:xfrm>
        <a:custGeom>
          <a:avLst/>
          <a:gdLst/>
          <a:ahLst/>
          <a:cxnLst/>
          <a:rect l="0" t="0" r="0" b="0"/>
          <a:pathLst>
            <a:path>
              <a:moveTo>
                <a:pt x="0" y="4605"/>
              </a:moveTo>
              <a:lnTo>
                <a:pt x="3799474" y="460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l-GR" sz="1300" kern="1200"/>
        </a:p>
      </dsp:txBody>
      <dsp:txXfrm>
        <a:off x="8153599" y="3749812"/>
        <a:ext cx="189973" cy="189973"/>
      </dsp:txXfrm>
    </dsp:sp>
    <dsp:sp modelId="{171105F5-619D-4E77-AD5C-665DB48651EB}">
      <dsp:nvSpPr>
        <dsp:cNvPr id="0" name=""/>
        <dsp:cNvSpPr/>
      </dsp:nvSpPr>
      <dsp:spPr>
        <a:xfrm>
          <a:off x="9782696" y="4554486"/>
          <a:ext cx="1289985" cy="587251"/>
        </a:xfrm>
        <a:prstGeom prst="ellipse">
          <a:avLst/>
        </a:prstGeom>
        <a:solidFill>
          <a:srgbClr val="002060"/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000" kern="1200" dirty="0">
              <a:solidFill>
                <a:prstClr val="white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Χωρίς προκαταλήψεις και παλαιές απόψεις</a:t>
          </a:r>
        </a:p>
      </dsp:txBody>
      <dsp:txXfrm>
        <a:off x="9971610" y="4640487"/>
        <a:ext cx="912157" cy="415249"/>
      </dsp:txXfrm>
    </dsp:sp>
    <dsp:sp modelId="{C929010B-BDF8-4B87-A362-EFD6531FF083}">
      <dsp:nvSpPr>
        <dsp:cNvPr id="0" name=""/>
        <dsp:cNvSpPr/>
      </dsp:nvSpPr>
      <dsp:spPr>
        <a:xfrm rot="2334314">
          <a:off x="6075092" y="3898700"/>
          <a:ext cx="2314041" cy="9210"/>
        </a:xfrm>
        <a:custGeom>
          <a:avLst/>
          <a:gdLst/>
          <a:ahLst/>
          <a:cxnLst/>
          <a:rect l="0" t="0" r="0" b="0"/>
          <a:pathLst>
            <a:path>
              <a:moveTo>
                <a:pt x="0" y="4605"/>
              </a:moveTo>
              <a:lnTo>
                <a:pt x="2314041" y="460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l-GR" sz="800" kern="120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7174262" y="3845454"/>
        <a:ext cx="115702" cy="115702"/>
      </dsp:txXfrm>
    </dsp:sp>
    <dsp:sp modelId="{CC965D0A-F25C-4824-B043-B278E4D8B2C1}">
      <dsp:nvSpPr>
        <dsp:cNvPr id="0" name=""/>
        <dsp:cNvSpPr/>
      </dsp:nvSpPr>
      <dsp:spPr>
        <a:xfrm>
          <a:off x="7793060" y="4593272"/>
          <a:ext cx="1315606" cy="587251"/>
        </a:xfrm>
        <a:prstGeom prst="ellipse">
          <a:avLst/>
        </a:prstGeom>
        <a:solidFill>
          <a:srgbClr val="002060"/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050" kern="1200" dirty="0">
              <a:solidFill>
                <a:prstClr val="white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Κοινωνικές ελευθερίες και κατά των διακρίσεων</a:t>
          </a:r>
        </a:p>
      </dsp:txBody>
      <dsp:txXfrm>
        <a:off x="7985726" y="4679273"/>
        <a:ext cx="930274" cy="415249"/>
      </dsp:txXfrm>
    </dsp:sp>
    <dsp:sp modelId="{35BAE585-8BCD-483D-9BE7-F3B94BF5717D}">
      <dsp:nvSpPr>
        <dsp:cNvPr id="0" name=""/>
        <dsp:cNvSpPr/>
      </dsp:nvSpPr>
      <dsp:spPr>
        <a:xfrm rot="3796665">
          <a:off x="5466439" y="4172776"/>
          <a:ext cx="2003658" cy="9210"/>
        </a:xfrm>
        <a:custGeom>
          <a:avLst/>
          <a:gdLst/>
          <a:ahLst/>
          <a:cxnLst/>
          <a:rect l="0" t="0" r="0" b="0"/>
          <a:pathLst>
            <a:path>
              <a:moveTo>
                <a:pt x="0" y="4605"/>
              </a:moveTo>
              <a:lnTo>
                <a:pt x="2003658" y="460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l-GR" sz="700" kern="120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6418176" y="4127290"/>
        <a:ext cx="100182" cy="100182"/>
      </dsp:txXfrm>
    </dsp:sp>
    <dsp:sp modelId="{C0BEAB77-5621-4A76-A054-5A90D45BA24C}">
      <dsp:nvSpPr>
        <dsp:cNvPr id="0" name=""/>
        <dsp:cNvSpPr/>
      </dsp:nvSpPr>
      <dsp:spPr>
        <a:xfrm>
          <a:off x="6360622" y="5065925"/>
          <a:ext cx="1405579" cy="587251"/>
        </a:xfrm>
        <a:prstGeom prst="ellipse">
          <a:avLst/>
        </a:prstGeom>
        <a:solidFill>
          <a:srgbClr val="002060"/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050" kern="1200" dirty="0">
              <a:solidFill>
                <a:prstClr val="white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Κατά του ρατσισμού και της βίας</a:t>
          </a:r>
        </a:p>
      </dsp:txBody>
      <dsp:txXfrm>
        <a:off x="6566464" y="5151926"/>
        <a:ext cx="993895" cy="415249"/>
      </dsp:txXfrm>
    </dsp:sp>
    <dsp:sp modelId="{CAA6CDF2-EEBE-4F35-BBE7-1C729B6B5D6A}">
      <dsp:nvSpPr>
        <dsp:cNvPr id="0" name=""/>
        <dsp:cNvSpPr/>
      </dsp:nvSpPr>
      <dsp:spPr>
        <a:xfrm rot="5753037">
          <a:off x="4823232" y="4050730"/>
          <a:ext cx="1495791" cy="9210"/>
        </a:xfrm>
        <a:custGeom>
          <a:avLst/>
          <a:gdLst/>
          <a:ahLst/>
          <a:cxnLst/>
          <a:rect l="0" t="0" r="0" b="0"/>
          <a:pathLst>
            <a:path>
              <a:moveTo>
                <a:pt x="0" y="4605"/>
              </a:moveTo>
              <a:lnTo>
                <a:pt x="1495791" y="460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l-GR" sz="500" kern="120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10800000">
        <a:off x="5533734" y="4017941"/>
        <a:ext cx="74789" cy="74789"/>
      </dsp:txXfrm>
    </dsp:sp>
    <dsp:sp modelId="{9B9EF8EB-FE66-497D-A6FB-04036FB39F43}">
      <dsp:nvSpPr>
        <dsp:cNvPr id="0" name=""/>
        <dsp:cNvSpPr/>
      </dsp:nvSpPr>
      <dsp:spPr>
        <a:xfrm>
          <a:off x="4807963" y="4798979"/>
          <a:ext cx="1312535" cy="587251"/>
        </a:xfrm>
        <a:prstGeom prst="ellipse">
          <a:avLst/>
        </a:prstGeom>
        <a:solidFill>
          <a:srgbClr val="002060"/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050" kern="1200" dirty="0">
              <a:solidFill>
                <a:prstClr val="white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Επαγγελματική εξέλιξη</a:t>
          </a:r>
        </a:p>
      </dsp:txBody>
      <dsp:txXfrm>
        <a:off x="5000179" y="4884980"/>
        <a:ext cx="928103" cy="415249"/>
      </dsp:txXfrm>
    </dsp:sp>
    <dsp:sp modelId="{F00F5C4E-8A1C-4855-B42A-5AE1965E7714}">
      <dsp:nvSpPr>
        <dsp:cNvPr id="0" name=""/>
        <dsp:cNvSpPr/>
      </dsp:nvSpPr>
      <dsp:spPr>
        <a:xfrm rot="7351293">
          <a:off x="4297986" y="3831809"/>
          <a:ext cx="1352336" cy="9210"/>
        </a:xfrm>
        <a:custGeom>
          <a:avLst/>
          <a:gdLst/>
          <a:ahLst/>
          <a:cxnLst/>
          <a:rect l="0" t="0" r="0" b="0"/>
          <a:pathLst>
            <a:path>
              <a:moveTo>
                <a:pt x="0" y="4605"/>
              </a:moveTo>
              <a:lnTo>
                <a:pt x="1352336" y="460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l-GR" sz="500" kern="1200"/>
        </a:p>
      </dsp:txBody>
      <dsp:txXfrm rot="10800000">
        <a:off x="4940346" y="3802606"/>
        <a:ext cx="67616" cy="67616"/>
      </dsp:txXfrm>
    </dsp:sp>
    <dsp:sp modelId="{10176B2C-EED6-4492-A8F6-04AB1C4A861E}">
      <dsp:nvSpPr>
        <dsp:cNvPr id="0" name=""/>
        <dsp:cNvSpPr/>
      </dsp:nvSpPr>
      <dsp:spPr>
        <a:xfrm>
          <a:off x="3774334" y="4395288"/>
          <a:ext cx="1312535" cy="587251"/>
        </a:xfrm>
        <a:prstGeom prst="ellipse">
          <a:avLst/>
        </a:prstGeom>
        <a:solidFill>
          <a:srgbClr val="002060"/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900" kern="1200" dirty="0">
              <a:solidFill>
                <a:prstClr val="white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Πολυπολιτισμική</a:t>
          </a:r>
        </a:p>
      </dsp:txBody>
      <dsp:txXfrm>
        <a:off x="3966550" y="4481289"/>
        <a:ext cx="928103" cy="415249"/>
      </dsp:txXfrm>
    </dsp:sp>
    <dsp:sp modelId="{92A7BBAC-34B6-4B3F-8D67-43293C30A391}">
      <dsp:nvSpPr>
        <dsp:cNvPr id="0" name=""/>
        <dsp:cNvSpPr/>
      </dsp:nvSpPr>
      <dsp:spPr>
        <a:xfrm rot="8319495">
          <a:off x="2792095" y="4069096"/>
          <a:ext cx="2668019" cy="9210"/>
        </a:xfrm>
        <a:custGeom>
          <a:avLst/>
          <a:gdLst/>
          <a:ahLst/>
          <a:cxnLst/>
          <a:rect l="0" t="0" r="0" b="0"/>
          <a:pathLst>
            <a:path>
              <a:moveTo>
                <a:pt x="0" y="4605"/>
              </a:moveTo>
              <a:lnTo>
                <a:pt x="2668019" y="460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l-GR" sz="900" kern="1200"/>
        </a:p>
      </dsp:txBody>
      <dsp:txXfrm rot="10800000">
        <a:off x="4059405" y="4007000"/>
        <a:ext cx="133400" cy="133400"/>
      </dsp:txXfrm>
    </dsp:sp>
    <dsp:sp modelId="{E85AE937-7597-4A06-BF60-72E2E8E9A723}">
      <dsp:nvSpPr>
        <dsp:cNvPr id="0" name=""/>
        <dsp:cNvSpPr/>
      </dsp:nvSpPr>
      <dsp:spPr>
        <a:xfrm>
          <a:off x="2234002" y="4917756"/>
          <a:ext cx="1198021" cy="587251"/>
        </a:xfrm>
        <a:prstGeom prst="ellipse">
          <a:avLst/>
        </a:prstGeom>
        <a:solidFill>
          <a:srgbClr val="002060"/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000" kern="1200" dirty="0">
              <a:solidFill>
                <a:prstClr val="white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Επικοινωνιακή και ανοιχτή στον διάλογο απόψεων</a:t>
          </a:r>
        </a:p>
      </dsp:txBody>
      <dsp:txXfrm>
        <a:off x="2409448" y="5003757"/>
        <a:ext cx="847129" cy="415249"/>
      </dsp:txXfrm>
    </dsp:sp>
    <dsp:sp modelId="{DDC90F54-5C2E-4071-A806-000CCF396EA7}">
      <dsp:nvSpPr>
        <dsp:cNvPr id="0" name=""/>
        <dsp:cNvSpPr/>
      </dsp:nvSpPr>
      <dsp:spPr>
        <a:xfrm rot="9160702">
          <a:off x="2774694" y="3599273"/>
          <a:ext cx="2290215" cy="9210"/>
        </a:xfrm>
        <a:custGeom>
          <a:avLst/>
          <a:gdLst/>
          <a:ahLst/>
          <a:cxnLst/>
          <a:rect l="0" t="0" r="0" b="0"/>
          <a:pathLst>
            <a:path>
              <a:moveTo>
                <a:pt x="0" y="4605"/>
              </a:moveTo>
              <a:lnTo>
                <a:pt x="2290215" y="460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l-GR" sz="800" kern="120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10800000">
        <a:off x="3862546" y="3546623"/>
        <a:ext cx="114510" cy="114510"/>
      </dsp:txXfrm>
    </dsp:sp>
    <dsp:sp modelId="{455CA126-DA24-4BC3-A5CE-84B088DC2BF7}">
      <dsp:nvSpPr>
        <dsp:cNvPr id="0" name=""/>
        <dsp:cNvSpPr/>
      </dsp:nvSpPr>
      <dsp:spPr>
        <a:xfrm>
          <a:off x="1796301" y="4060050"/>
          <a:ext cx="1344276" cy="587251"/>
        </a:xfrm>
        <a:prstGeom prst="ellipse">
          <a:avLst/>
        </a:prstGeom>
        <a:solidFill>
          <a:srgbClr val="002060"/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050" kern="1200" dirty="0">
              <a:solidFill>
                <a:prstClr val="white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Κατά της φτώχειας και της ακρίβειας</a:t>
          </a:r>
        </a:p>
      </dsp:txBody>
      <dsp:txXfrm>
        <a:off x="1993166" y="4146051"/>
        <a:ext cx="950546" cy="415249"/>
      </dsp:txXfrm>
    </dsp:sp>
    <dsp:sp modelId="{7C6AEDE4-3198-493D-AA08-8B81485AE1D7}">
      <dsp:nvSpPr>
        <dsp:cNvPr id="0" name=""/>
        <dsp:cNvSpPr/>
      </dsp:nvSpPr>
      <dsp:spPr>
        <a:xfrm rot="10117033">
          <a:off x="1339478" y="3205624"/>
          <a:ext cx="3454153" cy="9210"/>
        </a:xfrm>
        <a:custGeom>
          <a:avLst/>
          <a:gdLst/>
          <a:ahLst/>
          <a:cxnLst/>
          <a:rect l="0" t="0" r="0" b="0"/>
          <a:pathLst>
            <a:path>
              <a:moveTo>
                <a:pt x="0" y="4605"/>
              </a:moveTo>
              <a:lnTo>
                <a:pt x="3454153" y="460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l-GR" sz="1300" kern="120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10800000">
        <a:off x="2980201" y="3123875"/>
        <a:ext cx="172707" cy="172707"/>
      </dsp:txXfrm>
    </dsp:sp>
    <dsp:sp modelId="{E70594C8-3B8E-4860-8B44-9CBA264D78CA}">
      <dsp:nvSpPr>
        <dsp:cNvPr id="0" name=""/>
        <dsp:cNvSpPr/>
      </dsp:nvSpPr>
      <dsp:spPr>
        <a:xfrm>
          <a:off x="85080" y="3380858"/>
          <a:ext cx="1350906" cy="587251"/>
        </a:xfrm>
        <a:prstGeom prst="ellipse">
          <a:avLst/>
        </a:prstGeom>
        <a:solidFill>
          <a:srgbClr val="002060"/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000" kern="1200" dirty="0">
              <a:solidFill>
                <a:prstClr val="white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Ασφαλή και χωρίς εγκληματικότητα</a:t>
          </a:r>
        </a:p>
      </dsp:txBody>
      <dsp:txXfrm>
        <a:off x="282916" y="3466859"/>
        <a:ext cx="955234" cy="415249"/>
      </dsp:txXfrm>
    </dsp:sp>
    <dsp:sp modelId="{082751CB-8FE5-4A11-8515-34773491CC7D}">
      <dsp:nvSpPr>
        <dsp:cNvPr id="0" name=""/>
        <dsp:cNvSpPr/>
      </dsp:nvSpPr>
      <dsp:spPr>
        <a:xfrm rot="10874261">
          <a:off x="1349681" y="2614877"/>
          <a:ext cx="3364204" cy="9210"/>
        </a:xfrm>
        <a:custGeom>
          <a:avLst/>
          <a:gdLst/>
          <a:ahLst/>
          <a:cxnLst/>
          <a:rect l="0" t="0" r="0" b="0"/>
          <a:pathLst>
            <a:path>
              <a:moveTo>
                <a:pt x="0" y="4605"/>
              </a:moveTo>
              <a:lnTo>
                <a:pt x="3364204" y="460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l-GR" sz="1200" kern="1200"/>
        </a:p>
      </dsp:txBody>
      <dsp:txXfrm rot="10800000">
        <a:off x="2947678" y="2535377"/>
        <a:ext cx="168210" cy="168210"/>
      </dsp:txXfrm>
    </dsp:sp>
    <dsp:sp modelId="{C41E16EE-3C78-4582-8310-89AF969668A9}">
      <dsp:nvSpPr>
        <dsp:cNvPr id="0" name=""/>
        <dsp:cNvSpPr/>
      </dsp:nvSpPr>
      <dsp:spPr>
        <a:xfrm>
          <a:off x="0" y="2274948"/>
          <a:ext cx="1350906" cy="587251"/>
        </a:xfrm>
        <a:prstGeom prst="ellipse">
          <a:avLst/>
        </a:prstGeom>
        <a:solidFill>
          <a:srgbClr val="002060"/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900" kern="1200" dirty="0">
              <a:solidFill>
                <a:prstClr val="white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Σεβασμού στα ανθρώπινα δικαιώματα</a:t>
          </a:r>
        </a:p>
      </dsp:txBody>
      <dsp:txXfrm>
        <a:off x="197836" y="2360949"/>
        <a:ext cx="955234" cy="415249"/>
      </dsp:txXfrm>
    </dsp:sp>
    <dsp:sp modelId="{5BA617C1-CAEB-42AC-9FB4-EF0520967D03}">
      <dsp:nvSpPr>
        <dsp:cNvPr id="0" name=""/>
        <dsp:cNvSpPr/>
      </dsp:nvSpPr>
      <dsp:spPr>
        <a:xfrm rot="11526759">
          <a:off x="1490185" y="2121933"/>
          <a:ext cx="3312226" cy="9210"/>
        </a:xfrm>
        <a:custGeom>
          <a:avLst/>
          <a:gdLst/>
          <a:ahLst/>
          <a:cxnLst/>
          <a:rect l="0" t="0" r="0" b="0"/>
          <a:pathLst>
            <a:path>
              <a:moveTo>
                <a:pt x="0" y="4605"/>
              </a:moveTo>
              <a:lnTo>
                <a:pt x="3312226" y="460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l-GR" sz="1200" kern="120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10800000">
        <a:off x="3063493" y="2043733"/>
        <a:ext cx="165611" cy="165611"/>
      </dsp:txXfrm>
    </dsp:sp>
    <dsp:sp modelId="{C3F13CEB-271D-494D-925A-FE77775C1CCC}">
      <dsp:nvSpPr>
        <dsp:cNvPr id="0" name=""/>
        <dsp:cNvSpPr/>
      </dsp:nvSpPr>
      <dsp:spPr>
        <a:xfrm>
          <a:off x="365572" y="1366360"/>
          <a:ext cx="1213589" cy="587251"/>
        </a:xfrm>
        <a:prstGeom prst="ellipse">
          <a:avLst/>
        </a:prstGeom>
        <a:solidFill>
          <a:srgbClr val="002060"/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000" kern="1200" dirty="0">
              <a:solidFill>
                <a:prstClr val="white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Περιβαλλοντική και Οικολογική συνείδηση</a:t>
          </a:r>
        </a:p>
      </dsp:txBody>
      <dsp:txXfrm>
        <a:off x="543298" y="1452361"/>
        <a:ext cx="858137" cy="415249"/>
      </dsp:txXfrm>
    </dsp:sp>
    <dsp:sp modelId="{A9BC9B6B-7758-44CA-B226-6B93A1991E63}">
      <dsp:nvSpPr>
        <dsp:cNvPr id="0" name=""/>
        <dsp:cNvSpPr/>
      </dsp:nvSpPr>
      <dsp:spPr>
        <a:xfrm rot="12162713">
          <a:off x="1147472" y="1574026"/>
          <a:ext cx="3880932" cy="9210"/>
        </a:xfrm>
        <a:custGeom>
          <a:avLst/>
          <a:gdLst/>
          <a:ahLst/>
          <a:cxnLst/>
          <a:rect l="0" t="0" r="0" b="0"/>
          <a:pathLst>
            <a:path>
              <a:moveTo>
                <a:pt x="0" y="4605"/>
              </a:moveTo>
              <a:lnTo>
                <a:pt x="3880932" y="460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l-GR" sz="1400" kern="120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10800000">
        <a:off x="2990915" y="1481608"/>
        <a:ext cx="194046" cy="194046"/>
      </dsp:txXfrm>
    </dsp:sp>
    <dsp:sp modelId="{8ECBCF0F-6889-45C0-AD05-8453D8EACAEE}">
      <dsp:nvSpPr>
        <dsp:cNvPr id="0" name=""/>
        <dsp:cNvSpPr/>
      </dsp:nvSpPr>
      <dsp:spPr>
        <a:xfrm>
          <a:off x="269081" y="348458"/>
          <a:ext cx="1162539" cy="587251"/>
        </a:xfrm>
        <a:prstGeom prst="ellipse">
          <a:avLst/>
        </a:prstGeom>
        <a:solidFill>
          <a:srgbClr val="002060"/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900" kern="1200" dirty="0">
              <a:solidFill>
                <a:prstClr val="white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Πρωτοποριακή και Εκσυγχρονισμένη</a:t>
          </a:r>
        </a:p>
      </dsp:txBody>
      <dsp:txXfrm>
        <a:off x="439331" y="434459"/>
        <a:ext cx="822039" cy="415249"/>
      </dsp:txXfrm>
    </dsp:sp>
    <dsp:sp modelId="{216452BB-001F-4836-BAD8-F37F6590B7C2}">
      <dsp:nvSpPr>
        <dsp:cNvPr id="0" name=""/>
        <dsp:cNvSpPr/>
      </dsp:nvSpPr>
      <dsp:spPr>
        <a:xfrm rot="12682355">
          <a:off x="2677565" y="1582998"/>
          <a:ext cx="2496499" cy="9210"/>
        </a:xfrm>
        <a:custGeom>
          <a:avLst/>
          <a:gdLst/>
          <a:ahLst/>
          <a:cxnLst/>
          <a:rect l="0" t="0" r="0" b="0"/>
          <a:pathLst>
            <a:path>
              <a:moveTo>
                <a:pt x="0" y="4605"/>
              </a:moveTo>
              <a:lnTo>
                <a:pt x="2496499" y="460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l-GR" sz="900" kern="120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10800000">
        <a:off x="3863402" y="1525191"/>
        <a:ext cx="124824" cy="124824"/>
      </dsp:txXfrm>
    </dsp:sp>
    <dsp:sp modelId="{0CBFAB70-7719-414A-B0A2-3EF89B694CEC}">
      <dsp:nvSpPr>
        <dsp:cNvPr id="0" name=""/>
        <dsp:cNvSpPr/>
      </dsp:nvSpPr>
      <dsp:spPr>
        <a:xfrm>
          <a:off x="1896156" y="416559"/>
          <a:ext cx="1181337" cy="587251"/>
        </a:xfrm>
        <a:prstGeom prst="ellipse">
          <a:avLst/>
        </a:prstGeom>
        <a:solidFill>
          <a:srgbClr val="002060"/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000" kern="1200" dirty="0">
              <a:solidFill>
                <a:prstClr val="white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Αρμονική και Υποστηρικτική</a:t>
          </a:r>
        </a:p>
      </dsp:txBody>
      <dsp:txXfrm>
        <a:off x="2069159" y="502560"/>
        <a:ext cx="835331" cy="415249"/>
      </dsp:txXfrm>
    </dsp:sp>
    <dsp:sp modelId="{CBF394C0-62DE-40F0-91EB-9CE6F3A7240E}">
      <dsp:nvSpPr>
        <dsp:cNvPr id="0" name=""/>
        <dsp:cNvSpPr/>
      </dsp:nvSpPr>
      <dsp:spPr>
        <a:xfrm rot="13630944">
          <a:off x="3408279" y="1340287"/>
          <a:ext cx="2140331" cy="9210"/>
        </a:xfrm>
        <a:custGeom>
          <a:avLst/>
          <a:gdLst/>
          <a:ahLst/>
          <a:cxnLst/>
          <a:rect l="0" t="0" r="0" b="0"/>
          <a:pathLst>
            <a:path>
              <a:moveTo>
                <a:pt x="0" y="4605"/>
              </a:moveTo>
              <a:lnTo>
                <a:pt x="2140331" y="460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l-GR" sz="800" kern="120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10800000">
        <a:off x="4424936" y="1291384"/>
        <a:ext cx="107016" cy="107016"/>
      </dsp:txXfrm>
    </dsp:sp>
    <dsp:sp modelId="{B57F4DCA-711A-4252-BE28-56A941CEDFF0}">
      <dsp:nvSpPr>
        <dsp:cNvPr id="0" name=""/>
        <dsp:cNvSpPr/>
      </dsp:nvSpPr>
      <dsp:spPr>
        <a:xfrm>
          <a:off x="2918894" y="0"/>
          <a:ext cx="1170931" cy="587251"/>
        </a:xfrm>
        <a:prstGeom prst="ellipse">
          <a:avLst/>
        </a:prstGeom>
        <a:solidFill>
          <a:srgbClr val="002060"/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Ειρηνική, Αλληλέγγυα και Ενωμένη</a:t>
          </a:r>
        </a:p>
      </dsp:txBody>
      <dsp:txXfrm>
        <a:off x="3090373" y="86001"/>
        <a:ext cx="827973" cy="415249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9AB1B02-5D29-4457-969F-01778B019AEE}">
      <dsp:nvSpPr>
        <dsp:cNvPr id="0" name=""/>
        <dsp:cNvSpPr/>
      </dsp:nvSpPr>
      <dsp:spPr>
        <a:xfrm>
          <a:off x="-5991060" y="-917348"/>
          <a:ext cx="7136725" cy="7136725"/>
        </a:xfrm>
        <a:prstGeom prst="blockArc">
          <a:avLst>
            <a:gd name="adj1" fmla="val 18900000"/>
            <a:gd name="adj2" fmla="val 2700000"/>
            <a:gd name="adj3" fmla="val 303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161B4D7-885C-4805-9459-729E92CF22F6}">
      <dsp:nvSpPr>
        <dsp:cNvPr id="0" name=""/>
        <dsp:cNvSpPr/>
      </dsp:nvSpPr>
      <dsp:spPr>
        <a:xfrm>
          <a:off x="371937" y="241030"/>
          <a:ext cx="10955382" cy="481848"/>
        </a:xfrm>
        <a:prstGeom prst="rect">
          <a:avLst/>
        </a:prstGeom>
        <a:solidFill>
          <a:srgbClr val="002060"/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82467" tIns="50800" rIns="50800" bIns="508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000" kern="1200" dirty="0">
              <a:solidFill>
                <a:prstClr val="white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Δημιουργία συλλόγων και σωματείων και ενεργή συμμετοχή στα κοινά (διαδικτυακά και δια ζώσης)</a:t>
          </a:r>
          <a:endParaRPr lang="el-GR" sz="20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71937" y="241030"/>
        <a:ext cx="10955382" cy="481848"/>
      </dsp:txXfrm>
    </dsp:sp>
    <dsp:sp modelId="{B1F8E465-D194-4B56-8101-A89946642848}">
      <dsp:nvSpPr>
        <dsp:cNvPr id="0" name=""/>
        <dsp:cNvSpPr/>
      </dsp:nvSpPr>
      <dsp:spPr>
        <a:xfrm>
          <a:off x="70782" y="180799"/>
          <a:ext cx="602310" cy="602310"/>
        </a:xfrm>
        <a:prstGeom prst="ellipse">
          <a:avLst/>
        </a:prstGeom>
        <a:solidFill>
          <a:prstClr val="white">
            <a:hueOff val="0"/>
            <a:satOff val="0"/>
            <a:lumOff val="0"/>
            <a:alphaOff val="0"/>
          </a:prstClr>
        </a:solidFill>
        <a:ln w="6350" cap="flat" cmpd="sng" algn="ctr">
          <a:solidFill>
            <a:srgbClr val="002060"/>
          </a:solidFill>
          <a:prstDash val="solid"/>
          <a:miter lim="800000"/>
        </a:ln>
        <a:effectLst/>
        <a:scene3d>
          <a:camera prst="orthographicFront"/>
          <a:lightRig rig="threePt" dir="t"/>
        </a:scene3d>
        <a:sp3d>
          <a:bevelT w="139700" h="139700" prst="divot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C48681D6-853D-4997-A6CC-2750C7035F70}">
      <dsp:nvSpPr>
        <dsp:cNvPr id="0" name=""/>
        <dsp:cNvSpPr/>
      </dsp:nvSpPr>
      <dsp:spPr>
        <a:xfrm>
          <a:off x="808294" y="964226"/>
          <a:ext cx="10519025" cy="481848"/>
        </a:xfrm>
        <a:prstGeom prst="rect">
          <a:avLst/>
        </a:prstGeom>
        <a:solidFill>
          <a:srgbClr val="002060"/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82467" tIns="50800" rIns="50800" bIns="508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Παρουσίαση προβλημάτων, οραμάτων, απόψεων και ιδεών για το μέλλον τους καθώς και συνεχή ενημέρωση για τα κοινά</a:t>
          </a:r>
        </a:p>
      </dsp:txBody>
      <dsp:txXfrm>
        <a:off x="808294" y="964226"/>
        <a:ext cx="10519025" cy="481848"/>
      </dsp:txXfrm>
    </dsp:sp>
    <dsp:sp modelId="{7F4B342E-A8E9-493E-BC29-977067BF600C}">
      <dsp:nvSpPr>
        <dsp:cNvPr id="0" name=""/>
        <dsp:cNvSpPr/>
      </dsp:nvSpPr>
      <dsp:spPr>
        <a:xfrm>
          <a:off x="507138" y="903995"/>
          <a:ext cx="602310" cy="60231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rgbClr val="002060"/>
          </a:solidFill>
          <a:prstDash val="solid"/>
          <a:miter lim="800000"/>
        </a:ln>
        <a:effectLst/>
        <a:scene3d>
          <a:camera prst="orthographicFront"/>
          <a:lightRig rig="threePt" dir="t"/>
        </a:scene3d>
        <a:sp3d>
          <a:bevelT w="139700" h="139700" prst="divot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4D97C9C1-A4D3-454C-9381-BB3215C0AAC4}">
      <dsp:nvSpPr>
        <dsp:cNvPr id="0" name=""/>
        <dsp:cNvSpPr/>
      </dsp:nvSpPr>
      <dsp:spPr>
        <a:xfrm>
          <a:off x="1047415" y="1686893"/>
          <a:ext cx="10279904" cy="481848"/>
        </a:xfrm>
        <a:prstGeom prst="rect">
          <a:avLst/>
        </a:prstGeom>
        <a:solidFill>
          <a:srgbClr val="002060"/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43069" tIns="76200" rIns="76200" bIns="76200" numCol="1" spcCol="1270" anchor="ctr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400" kern="1200" dirty="0">
              <a:solidFill>
                <a:prstClr val="white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Συμβολή στην αντιμετώπιση προκαταλήψεων και διακρίσεων</a:t>
          </a:r>
        </a:p>
      </dsp:txBody>
      <dsp:txXfrm>
        <a:off x="1047415" y="1686893"/>
        <a:ext cx="10279904" cy="481848"/>
      </dsp:txXfrm>
    </dsp:sp>
    <dsp:sp modelId="{CC78A9D2-5A18-421E-87BD-3B3ADD05F51C}">
      <dsp:nvSpPr>
        <dsp:cNvPr id="0" name=""/>
        <dsp:cNvSpPr/>
      </dsp:nvSpPr>
      <dsp:spPr>
        <a:xfrm>
          <a:off x="746260" y="1626662"/>
          <a:ext cx="602310" cy="602310"/>
        </a:xfrm>
        <a:prstGeom prst="ellipse">
          <a:avLst/>
        </a:prstGeom>
        <a:solidFill>
          <a:prstClr val="white">
            <a:hueOff val="0"/>
            <a:satOff val="0"/>
            <a:lumOff val="0"/>
            <a:alphaOff val="0"/>
          </a:prstClr>
        </a:solidFill>
        <a:ln w="6350" cap="flat" cmpd="sng" algn="ctr">
          <a:solidFill>
            <a:srgbClr val="002060"/>
          </a:solidFill>
          <a:prstDash val="solid"/>
          <a:miter lim="800000"/>
        </a:ln>
        <a:effectLst/>
        <a:scene3d>
          <a:camera prst="orthographicFront"/>
          <a:lightRig rig="threePt" dir="t"/>
        </a:scene3d>
        <a:sp3d>
          <a:bevelT w="139700" h="139700" prst="divot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7C715FB7-F87C-477A-8F01-22F4679848C6}">
      <dsp:nvSpPr>
        <dsp:cNvPr id="0" name=""/>
        <dsp:cNvSpPr/>
      </dsp:nvSpPr>
      <dsp:spPr>
        <a:xfrm>
          <a:off x="1123764" y="2410089"/>
          <a:ext cx="10203555" cy="481848"/>
        </a:xfrm>
        <a:prstGeom prst="rect">
          <a:avLst/>
        </a:prstGeom>
        <a:solidFill>
          <a:srgbClr val="002060"/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43069" tIns="76200" rIns="76200" bIns="76200" numCol="1" spcCol="1270" anchor="ctr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400" kern="1200" dirty="0">
              <a:solidFill>
                <a:prstClr val="white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Διεκδίκηση εργασιακών δικαιωμάτων</a:t>
          </a:r>
        </a:p>
      </dsp:txBody>
      <dsp:txXfrm>
        <a:off x="1123764" y="2410089"/>
        <a:ext cx="10203555" cy="481848"/>
      </dsp:txXfrm>
    </dsp:sp>
    <dsp:sp modelId="{E34A1574-94D1-49CE-832A-55ED193617C9}">
      <dsp:nvSpPr>
        <dsp:cNvPr id="0" name=""/>
        <dsp:cNvSpPr/>
      </dsp:nvSpPr>
      <dsp:spPr>
        <a:xfrm>
          <a:off x="822609" y="2349858"/>
          <a:ext cx="602310" cy="602310"/>
        </a:xfrm>
        <a:prstGeom prst="ellipse">
          <a:avLst/>
        </a:prstGeom>
        <a:solidFill>
          <a:prstClr val="white">
            <a:hueOff val="0"/>
            <a:satOff val="0"/>
            <a:lumOff val="0"/>
            <a:alphaOff val="0"/>
          </a:prstClr>
        </a:solidFill>
        <a:ln w="6350" cap="flat" cmpd="sng" algn="ctr">
          <a:solidFill>
            <a:srgbClr val="002060"/>
          </a:solidFill>
          <a:prstDash val="solid"/>
          <a:miter lim="800000"/>
        </a:ln>
        <a:effectLst/>
        <a:scene3d>
          <a:camera prst="orthographicFront"/>
          <a:lightRig rig="threePt" dir="t"/>
        </a:scene3d>
        <a:sp3d>
          <a:bevelT w="139700" h="139700" prst="divot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0C8CA6DE-E5EC-4D34-82DC-ACC14792D41B}">
      <dsp:nvSpPr>
        <dsp:cNvPr id="0" name=""/>
        <dsp:cNvSpPr/>
      </dsp:nvSpPr>
      <dsp:spPr>
        <a:xfrm>
          <a:off x="1047415" y="3133286"/>
          <a:ext cx="10279904" cy="481848"/>
        </a:xfrm>
        <a:prstGeom prst="rect">
          <a:avLst/>
        </a:prstGeom>
        <a:solidFill>
          <a:srgbClr val="002060"/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43069" tIns="76200" rIns="76200" bIns="76200" numCol="1" spcCol="1270" anchor="ctr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200" kern="1200" dirty="0">
              <a:solidFill>
                <a:prstClr val="white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Συμμετοχή σε προγράμματα ανταλλαγής νέων για διάδοση πολιτισμικών στοιχείων</a:t>
          </a:r>
        </a:p>
      </dsp:txBody>
      <dsp:txXfrm>
        <a:off x="1047415" y="3133286"/>
        <a:ext cx="10279904" cy="481848"/>
      </dsp:txXfrm>
    </dsp:sp>
    <dsp:sp modelId="{7B0C1129-8CA1-4371-AA02-F5A3BB407FA7}">
      <dsp:nvSpPr>
        <dsp:cNvPr id="0" name=""/>
        <dsp:cNvSpPr/>
      </dsp:nvSpPr>
      <dsp:spPr>
        <a:xfrm>
          <a:off x="746260" y="3073055"/>
          <a:ext cx="602310" cy="602310"/>
        </a:xfrm>
        <a:prstGeom prst="ellipse">
          <a:avLst/>
        </a:prstGeom>
        <a:solidFill>
          <a:prstClr val="white">
            <a:hueOff val="0"/>
            <a:satOff val="0"/>
            <a:lumOff val="0"/>
            <a:alphaOff val="0"/>
          </a:prstClr>
        </a:solidFill>
        <a:ln w="6350" cap="flat" cmpd="sng" algn="ctr">
          <a:solidFill>
            <a:srgbClr val="002060"/>
          </a:solidFill>
          <a:prstDash val="solid"/>
          <a:miter lim="800000"/>
        </a:ln>
        <a:effectLst/>
        <a:scene3d>
          <a:camera prst="orthographicFront"/>
          <a:lightRig rig="threePt" dir="t"/>
        </a:scene3d>
        <a:sp3d>
          <a:bevelT w="139700" h="139700" prst="divot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FD7107CB-F310-4E8F-8E42-E889AAFC06D2}">
      <dsp:nvSpPr>
        <dsp:cNvPr id="0" name=""/>
        <dsp:cNvSpPr/>
      </dsp:nvSpPr>
      <dsp:spPr>
        <a:xfrm>
          <a:off x="808294" y="3855952"/>
          <a:ext cx="10519025" cy="481848"/>
        </a:xfrm>
        <a:prstGeom prst="rect">
          <a:avLst/>
        </a:prstGeom>
        <a:solidFill>
          <a:srgbClr val="002060"/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82467" tIns="66040" rIns="66040" bIns="6604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Διεκδίκηση καλύτερων συνθηκών διαβίωσης</a:t>
          </a:r>
        </a:p>
      </dsp:txBody>
      <dsp:txXfrm>
        <a:off x="808294" y="3855952"/>
        <a:ext cx="10519025" cy="481848"/>
      </dsp:txXfrm>
    </dsp:sp>
    <dsp:sp modelId="{83C531B8-0039-4058-9032-778EE1F15A1A}">
      <dsp:nvSpPr>
        <dsp:cNvPr id="0" name=""/>
        <dsp:cNvSpPr/>
      </dsp:nvSpPr>
      <dsp:spPr>
        <a:xfrm>
          <a:off x="507138" y="3795721"/>
          <a:ext cx="602310" cy="602310"/>
        </a:xfrm>
        <a:prstGeom prst="ellipse">
          <a:avLst/>
        </a:prstGeom>
        <a:solidFill>
          <a:prstClr val="white">
            <a:hueOff val="0"/>
            <a:satOff val="0"/>
            <a:lumOff val="0"/>
            <a:alphaOff val="0"/>
          </a:prstClr>
        </a:solidFill>
        <a:ln w="6350" cap="flat" cmpd="sng" algn="ctr">
          <a:solidFill>
            <a:srgbClr val="002060"/>
          </a:solidFill>
          <a:prstDash val="solid"/>
          <a:miter lim="800000"/>
        </a:ln>
        <a:effectLst/>
        <a:scene3d>
          <a:camera prst="orthographicFront"/>
          <a:lightRig rig="threePt" dir="t"/>
        </a:scene3d>
        <a:sp3d>
          <a:bevelT w="139700" h="139700" prst="divot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9CBD244F-35D0-4158-8C55-07F987D1C362}">
      <dsp:nvSpPr>
        <dsp:cNvPr id="0" name=""/>
        <dsp:cNvSpPr/>
      </dsp:nvSpPr>
      <dsp:spPr>
        <a:xfrm>
          <a:off x="371937" y="4579149"/>
          <a:ext cx="10955382" cy="481848"/>
        </a:xfrm>
        <a:prstGeom prst="rect">
          <a:avLst/>
        </a:prstGeom>
        <a:solidFill>
          <a:srgbClr val="002060"/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43069" tIns="76200" rIns="76200" bIns="76200" numCol="1" spcCol="1270" anchor="ctr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400" kern="1200" dirty="0">
              <a:solidFill>
                <a:prstClr val="white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Λήψη πρωτοβουλιών</a:t>
          </a:r>
        </a:p>
      </dsp:txBody>
      <dsp:txXfrm>
        <a:off x="371937" y="4579149"/>
        <a:ext cx="10955382" cy="481848"/>
      </dsp:txXfrm>
    </dsp:sp>
    <dsp:sp modelId="{856F23B7-2538-410A-BCED-B6811224D9B1}">
      <dsp:nvSpPr>
        <dsp:cNvPr id="0" name=""/>
        <dsp:cNvSpPr/>
      </dsp:nvSpPr>
      <dsp:spPr>
        <a:xfrm>
          <a:off x="70782" y="4518918"/>
          <a:ext cx="602310" cy="602310"/>
        </a:xfrm>
        <a:prstGeom prst="ellipse">
          <a:avLst/>
        </a:prstGeom>
        <a:solidFill>
          <a:prstClr val="white">
            <a:hueOff val="0"/>
            <a:satOff val="0"/>
            <a:lumOff val="0"/>
            <a:alphaOff val="0"/>
          </a:prstClr>
        </a:solidFill>
        <a:ln w="6350" cap="flat" cmpd="sng" algn="ctr">
          <a:solidFill>
            <a:srgbClr val="002060"/>
          </a:solidFill>
          <a:prstDash val="solid"/>
          <a:miter lim="800000"/>
        </a:ln>
        <a:effectLst/>
        <a:scene3d>
          <a:camera prst="orthographicFront"/>
          <a:lightRig rig="threePt" dir="t"/>
        </a:scene3d>
        <a:sp3d>
          <a:bevelT w="139700" h="139700" prst="divot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5CE2FF6-C1C1-44A6-B2F7-7D0C6F77109B}">
      <dsp:nvSpPr>
        <dsp:cNvPr id="0" name=""/>
        <dsp:cNvSpPr/>
      </dsp:nvSpPr>
      <dsp:spPr>
        <a:xfrm>
          <a:off x="2412871" y="921173"/>
          <a:ext cx="6650330" cy="3576320"/>
        </a:xfrm>
        <a:prstGeom prst="round2DiagRect">
          <a:avLst>
            <a:gd name="adj1" fmla="val 0"/>
            <a:gd name="adj2" fmla="val 16670"/>
          </a:avLst>
        </a:prstGeom>
        <a:noFill/>
        <a:ln>
          <a:solidFill>
            <a:srgbClr val="002060"/>
          </a:solidFill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64A97294-0FDC-4ED4-A260-6B981E316DBF}">
      <dsp:nvSpPr>
        <dsp:cNvPr id="0" name=""/>
        <dsp:cNvSpPr/>
      </dsp:nvSpPr>
      <dsp:spPr>
        <a:xfrm>
          <a:off x="5738036" y="1300480"/>
          <a:ext cx="886" cy="2817706"/>
        </a:xfrm>
        <a:prstGeom prst="line">
          <a:avLst/>
        </a:prstGeom>
        <a:noFill/>
        <a:ln w="635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1">
          <a:scrgbClr r="0" g="0" b="0"/>
        </a:effectRef>
        <a:fontRef idx="minor"/>
      </dsp:style>
    </dsp:sp>
    <dsp:sp modelId="{9B76D223-82F5-4DCE-BDC3-B24B3D1095F1}">
      <dsp:nvSpPr>
        <dsp:cNvPr id="0" name=""/>
        <dsp:cNvSpPr/>
      </dsp:nvSpPr>
      <dsp:spPr>
        <a:xfrm>
          <a:off x="2430589" y="1039640"/>
          <a:ext cx="3289729" cy="3339385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t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Wingdings" panose="05000000000000000000" pitchFamily="2" charset="2"/>
            <a:buNone/>
          </a:pPr>
          <a:r>
            <a:rPr lang="el-GR" sz="15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Διαδικασία λήψης αποφάσεων</a:t>
          </a:r>
        </a:p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Wingdings" panose="05000000000000000000" pitchFamily="2" charset="2"/>
            <a:buNone/>
          </a:pPr>
          <a:r>
            <a:rPr lang="el-GR" sz="15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Ενότητα</a:t>
          </a:r>
        </a:p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Wingdings" panose="05000000000000000000" pitchFamily="2" charset="2"/>
            <a:buNone/>
          </a:pPr>
          <a:r>
            <a:rPr lang="el-GR" sz="15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Κοινό νόμισμα</a:t>
          </a:r>
        </a:p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Wingdings" panose="05000000000000000000" pitchFamily="2" charset="2"/>
            <a:buNone/>
          </a:pPr>
          <a:r>
            <a:rPr lang="el-GR" sz="15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Γλωσσική πολυμορφία και Πολυπολιτισμικότητα</a:t>
          </a:r>
        </a:p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Wingdings" panose="05000000000000000000" pitchFamily="2" charset="2"/>
            <a:buNone/>
          </a:pPr>
          <a:r>
            <a:rPr lang="el-GR" sz="15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Ταξίδια χωρίς διαβατήριο – Ευρωπαϊκή ταυτότητα</a:t>
          </a:r>
        </a:p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Wingdings" panose="05000000000000000000" pitchFamily="2" charset="2"/>
            <a:buNone/>
          </a:pPr>
          <a:r>
            <a:rPr lang="el-GR" sz="15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Οργάνωση</a:t>
          </a:r>
        </a:p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Wingdings" panose="05000000000000000000" pitchFamily="2" charset="2"/>
            <a:buNone/>
          </a:pPr>
          <a:r>
            <a:rPr lang="el-GR" sz="15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Ελευθερία</a:t>
          </a:r>
        </a:p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Wingdings" panose="05000000000000000000" pitchFamily="2" charset="2"/>
            <a:buNone/>
          </a:pPr>
          <a:r>
            <a:rPr lang="el-GR" sz="15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Διαφορετικές κουλτούρες, ήθη και έθιμα</a:t>
          </a:r>
        </a:p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Wingdings" panose="05000000000000000000" pitchFamily="2" charset="2"/>
            <a:buNone/>
          </a:pPr>
          <a:r>
            <a:rPr lang="el-GR" sz="15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Χρηματοδοτούμενες ενέργειες</a:t>
          </a:r>
        </a:p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Wingdings" panose="05000000000000000000" pitchFamily="2" charset="2"/>
            <a:buNone/>
          </a:pPr>
          <a:r>
            <a:rPr lang="el-GR" sz="15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Προγράμματα ανταλλαγής νέων </a:t>
          </a:r>
          <a:r>
            <a:rPr lang="en-US" sz="15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Erasmus</a:t>
          </a:r>
          <a:endParaRPr lang="el-GR" sz="15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Wingdings" panose="05000000000000000000" pitchFamily="2" charset="2"/>
            <a:buNone/>
          </a:pPr>
          <a:r>
            <a:rPr lang="el-GR" sz="15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Τεχνολογική ανάπτυξη</a:t>
          </a:r>
        </a:p>
      </dsp:txBody>
      <dsp:txXfrm>
        <a:off x="2430589" y="1039640"/>
        <a:ext cx="3289729" cy="3339385"/>
      </dsp:txXfrm>
    </dsp:sp>
    <dsp:sp modelId="{3C061B2D-DF78-4547-B6F6-D3635994BB27}">
      <dsp:nvSpPr>
        <dsp:cNvPr id="0" name=""/>
        <dsp:cNvSpPr/>
      </dsp:nvSpPr>
      <dsp:spPr>
        <a:xfrm>
          <a:off x="5959714" y="1103440"/>
          <a:ext cx="2881809" cy="3211786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t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5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Κοινωνικός, πολιτικός, υγειονομικός, οικονομικός, βιοτικός και εκπαιδευτικός διαχωρισμός βόρειων και νότιων κρατών</a:t>
          </a:r>
        </a:p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5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Πολιτική διαφθορά</a:t>
          </a:r>
        </a:p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5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Γραφειοκρατία</a:t>
          </a:r>
        </a:p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5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Ακρίβεια</a:t>
          </a:r>
        </a:p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5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Εγκληματικότητα, βία, ρατσισμός και έλλειψη ασφάλειας</a:t>
          </a:r>
        </a:p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5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Κέρδη εταιρειών εις βάρος των πολιτών</a:t>
          </a:r>
        </a:p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5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Άνισα δικαιώματα πολιτών και κρατών</a:t>
          </a:r>
        </a:p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l-GR" sz="16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959714" y="1103440"/>
        <a:ext cx="2881809" cy="3211786"/>
      </dsp:txXfrm>
    </dsp:sp>
    <dsp:sp modelId="{EFF6AD1B-5070-4061-BC20-B984E787912E}">
      <dsp:nvSpPr>
        <dsp:cNvPr id="0" name=""/>
        <dsp:cNvSpPr/>
      </dsp:nvSpPr>
      <dsp:spPr>
        <a:xfrm rot="16200000">
          <a:off x="-92042" y="1396525"/>
          <a:ext cx="3901440" cy="1108388"/>
        </a:xfrm>
        <a:prstGeom prst="rightArrow">
          <a:avLst>
            <a:gd name="adj1" fmla="val 49830"/>
            <a:gd name="adj2" fmla="val 60660"/>
          </a:avLst>
        </a:prstGeom>
        <a:solidFill>
          <a:srgbClr val="00B050"/>
        </a:solidFill>
        <a:ln>
          <a:solidFill>
            <a:srgbClr val="002060"/>
          </a:solidFill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3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600" b="1" kern="1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Αγαπώ</a:t>
          </a:r>
        </a:p>
      </dsp:txBody>
      <dsp:txXfrm>
        <a:off x="75474" y="1842080"/>
        <a:ext cx="3566409" cy="552310"/>
      </dsp:txXfrm>
    </dsp:sp>
    <dsp:sp modelId="{7B8D6E79-28AA-41FA-93BC-6AEB2E062691}">
      <dsp:nvSpPr>
        <dsp:cNvPr id="0" name=""/>
        <dsp:cNvSpPr/>
      </dsp:nvSpPr>
      <dsp:spPr>
        <a:xfrm rot="5400000">
          <a:off x="7666676" y="2913752"/>
          <a:ext cx="3901440" cy="1108388"/>
        </a:xfrm>
        <a:prstGeom prst="rightArrow">
          <a:avLst>
            <a:gd name="adj1" fmla="val 49830"/>
            <a:gd name="adj2" fmla="val 60660"/>
          </a:avLst>
        </a:prstGeom>
        <a:solidFill>
          <a:srgbClr val="FF0000"/>
        </a:solidFill>
        <a:ln>
          <a:solidFill>
            <a:srgbClr val="002060"/>
          </a:solidFill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3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600" b="1" kern="1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Με ενοχλεί</a:t>
          </a:r>
        </a:p>
      </dsp:txBody>
      <dsp:txXfrm>
        <a:off x="7834192" y="3024276"/>
        <a:ext cx="3566409" cy="552310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EAC46D8-2682-466C-B048-BE307F074D52}">
      <dsp:nvSpPr>
        <dsp:cNvPr id="0" name=""/>
        <dsp:cNvSpPr/>
      </dsp:nvSpPr>
      <dsp:spPr>
        <a:xfrm>
          <a:off x="3374642" y="707941"/>
          <a:ext cx="4730332" cy="4730332"/>
        </a:xfrm>
        <a:prstGeom prst="blockArc">
          <a:avLst>
            <a:gd name="adj1" fmla="val 11880000"/>
            <a:gd name="adj2" fmla="val 16200000"/>
            <a:gd name="adj3" fmla="val 4634"/>
          </a:avLst>
        </a:prstGeom>
        <a:gradFill rotWithShape="0">
          <a:gsLst>
            <a:gs pos="0">
              <a:srgbClr val="4472C4">
                <a:tint val="6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rgbClr>
            </a:gs>
            <a:gs pos="50000">
              <a:srgbClr val="4472C4">
                <a:tint val="6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rgbClr>
            </a:gs>
            <a:gs pos="100000">
              <a:srgbClr val="4472C4">
                <a:tint val="6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rgbClr>
            </a:gs>
          </a:gsLst>
          <a:lin ang="5400000" scaled="0"/>
        </a:gradFill>
        <a:ln>
          <a:solidFill>
            <a:srgbClr val="002060"/>
          </a:solidFill>
        </a:ln>
        <a:effectLst/>
        <a:scene3d>
          <a:camera prst="orthographicFront"/>
          <a:lightRig rig="threePt" dir="t"/>
        </a:scene3d>
        <a:sp3d>
          <a:bevelT w="114300" prst="artDeco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CC253B88-D48C-410E-8112-A69F103AC019}">
      <dsp:nvSpPr>
        <dsp:cNvPr id="0" name=""/>
        <dsp:cNvSpPr/>
      </dsp:nvSpPr>
      <dsp:spPr>
        <a:xfrm>
          <a:off x="3374642" y="707941"/>
          <a:ext cx="4730332" cy="4730332"/>
        </a:xfrm>
        <a:prstGeom prst="blockArc">
          <a:avLst>
            <a:gd name="adj1" fmla="val 7560000"/>
            <a:gd name="adj2" fmla="val 11880000"/>
            <a:gd name="adj3" fmla="val 4634"/>
          </a:avLst>
        </a:prstGeom>
        <a:gradFill rotWithShape="0">
          <a:gsLst>
            <a:gs pos="0">
              <a:srgbClr val="4472C4">
                <a:tint val="6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rgbClr>
            </a:gs>
            <a:gs pos="50000">
              <a:srgbClr val="4472C4">
                <a:tint val="6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rgbClr>
            </a:gs>
            <a:gs pos="100000">
              <a:srgbClr val="4472C4">
                <a:tint val="6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rgbClr>
            </a:gs>
          </a:gsLst>
          <a:lin ang="5400000" scaled="0"/>
        </a:gradFill>
        <a:ln>
          <a:solidFill>
            <a:srgbClr val="002060"/>
          </a:solidFill>
        </a:ln>
        <a:effectLst/>
        <a:scene3d>
          <a:camera prst="orthographicFront"/>
          <a:lightRig rig="threePt" dir="t"/>
        </a:scene3d>
        <a:sp3d>
          <a:bevelT w="114300" prst="artDeco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FEAF2102-108F-4774-92B6-37C4A1922CCC}">
      <dsp:nvSpPr>
        <dsp:cNvPr id="0" name=""/>
        <dsp:cNvSpPr/>
      </dsp:nvSpPr>
      <dsp:spPr>
        <a:xfrm>
          <a:off x="3374642" y="707941"/>
          <a:ext cx="4730332" cy="4730332"/>
        </a:xfrm>
        <a:prstGeom prst="blockArc">
          <a:avLst>
            <a:gd name="adj1" fmla="val 3240000"/>
            <a:gd name="adj2" fmla="val 7560000"/>
            <a:gd name="adj3" fmla="val 4634"/>
          </a:avLst>
        </a:prstGeom>
        <a:gradFill rotWithShape="0">
          <a:gsLst>
            <a:gs pos="0">
              <a:srgbClr val="4472C4">
                <a:tint val="6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rgbClr>
            </a:gs>
            <a:gs pos="50000">
              <a:srgbClr val="4472C4">
                <a:tint val="6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rgbClr>
            </a:gs>
            <a:gs pos="100000">
              <a:srgbClr val="4472C4">
                <a:tint val="6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rgbClr>
            </a:gs>
          </a:gsLst>
          <a:lin ang="5400000" scaled="0"/>
        </a:gradFill>
        <a:ln>
          <a:solidFill>
            <a:srgbClr val="002060"/>
          </a:solidFill>
        </a:ln>
        <a:effectLst/>
        <a:scene3d>
          <a:camera prst="orthographicFront"/>
          <a:lightRig rig="threePt" dir="t"/>
        </a:scene3d>
        <a:sp3d>
          <a:bevelT w="114300" prst="artDeco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7585CC9B-EF34-450B-89A3-45C9685233E6}">
      <dsp:nvSpPr>
        <dsp:cNvPr id="0" name=""/>
        <dsp:cNvSpPr/>
      </dsp:nvSpPr>
      <dsp:spPr>
        <a:xfrm>
          <a:off x="3374642" y="707941"/>
          <a:ext cx="4730332" cy="4730332"/>
        </a:xfrm>
        <a:prstGeom prst="blockArc">
          <a:avLst>
            <a:gd name="adj1" fmla="val 20520000"/>
            <a:gd name="adj2" fmla="val 3240000"/>
            <a:gd name="adj3" fmla="val 4634"/>
          </a:avLst>
        </a:prstGeom>
        <a:gradFill rotWithShape="0">
          <a:gsLst>
            <a:gs pos="0">
              <a:srgbClr val="4472C4">
                <a:tint val="6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rgbClr>
            </a:gs>
            <a:gs pos="50000">
              <a:srgbClr val="4472C4">
                <a:tint val="6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rgbClr>
            </a:gs>
            <a:gs pos="100000">
              <a:srgbClr val="4472C4">
                <a:tint val="6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rgbClr>
            </a:gs>
          </a:gsLst>
          <a:lin ang="5400000" scaled="0"/>
        </a:gradFill>
        <a:ln>
          <a:solidFill>
            <a:srgbClr val="002060"/>
          </a:solidFill>
        </a:ln>
        <a:effectLst/>
        <a:scene3d>
          <a:camera prst="orthographicFront"/>
          <a:lightRig rig="threePt" dir="t"/>
        </a:scene3d>
        <a:sp3d>
          <a:bevelT w="114300" prst="artDeco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B83FC6A9-6F6F-4DB5-85F4-BBC9D066A804}">
      <dsp:nvSpPr>
        <dsp:cNvPr id="0" name=""/>
        <dsp:cNvSpPr/>
      </dsp:nvSpPr>
      <dsp:spPr>
        <a:xfrm>
          <a:off x="3374642" y="707941"/>
          <a:ext cx="4730332" cy="4730332"/>
        </a:xfrm>
        <a:prstGeom prst="blockArc">
          <a:avLst>
            <a:gd name="adj1" fmla="val 16200000"/>
            <a:gd name="adj2" fmla="val 20520000"/>
            <a:gd name="adj3" fmla="val 4634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tint val="6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solidFill>
            <a:srgbClr val="002060"/>
          </a:solidFill>
        </a:ln>
        <a:effectLst/>
        <a:scene3d>
          <a:camera prst="orthographicFront"/>
          <a:lightRig rig="threePt" dir="t"/>
        </a:scene3d>
        <a:sp3d>
          <a:bevelT w="114300" prst="artDeco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D2DF8D33-5687-45BA-9964-FF5832A4697E}">
      <dsp:nvSpPr>
        <dsp:cNvPr id="0" name=""/>
        <dsp:cNvSpPr/>
      </dsp:nvSpPr>
      <dsp:spPr>
        <a:xfrm>
          <a:off x="4652384" y="1985683"/>
          <a:ext cx="2174849" cy="2174849"/>
        </a:xfrm>
        <a:prstGeom prst="ellipse">
          <a:avLst/>
        </a:prstGeom>
        <a:solidFill>
          <a:srgbClr val="002060"/>
        </a:solidFill>
        <a:ln>
          <a:noFill/>
        </a:ln>
        <a:effectLst/>
        <a:scene3d>
          <a:camera prst="orthographicFront"/>
          <a:lightRig rig="threePt" dir="t"/>
        </a:scene3d>
        <a:sp3d>
          <a:bevelT w="101600" prst="ribl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400" kern="1200" dirty="0">
              <a:solidFill>
                <a:prstClr val="white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Αξιοκρατική δικαιοσύνη και επίτευξη κοινωνικών δικαιωμάτων/ ελευθεριών</a:t>
          </a:r>
        </a:p>
      </dsp:txBody>
      <dsp:txXfrm>
        <a:off x="4970883" y="2304182"/>
        <a:ext cx="1537851" cy="1537851"/>
      </dsp:txXfrm>
    </dsp:sp>
    <dsp:sp modelId="{9A001DD1-F7D3-4F64-B8B9-11981DBB30B0}">
      <dsp:nvSpPr>
        <dsp:cNvPr id="0" name=""/>
        <dsp:cNvSpPr/>
      </dsp:nvSpPr>
      <dsp:spPr>
        <a:xfrm>
          <a:off x="4978611" y="1550"/>
          <a:ext cx="1522394" cy="1522394"/>
        </a:xfrm>
        <a:prstGeom prst="ellipse">
          <a:avLst/>
        </a:prstGeom>
        <a:solidFill>
          <a:srgbClr val="002060"/>
        </a:solidFill>
        <a:ln>
          <a:noFill/>
        </a:ln>
        <a:effectLst/>
        <a:scene3d>
          <a:camera prst="orthographicFront"/>
          <a:lightRig rig="threePt" dir="t"/>
        </a:scene3d>
        <a:sp3d>
          <a:bevelT w="101600" prst="ribl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Σύλλογος/ Επιτροπή νεολαίας</a:t>
          </a:r>
          <a:endParaRPr lang="el-GR" sz="1400" kern="1200" dirty="0">
            <a:solidFill>
              <a:prstClr val="white"/>
            </a:solidFill>
            <a:latin typeface="Times New Roman" panose="02020603050405020304" pitchFamily="18" charset="0"/>
            <a:ea typeface="+mn-ea"/>
            <a:cs typeface="Times New Roman" panose="02020603050405020304" pitchFamily="18" charset="0"/>
          </a:endParaRPr>
        </a:p>
      </dsp:txBody>
      <dsp:txXfrm>
        <a:off x="5201560" y="224499"/>
        <a:ext cx="1076496" cy="1076496"/>
      </dsp:txXfrm>
    </dsp:sp>
    <dsp:sp modelId="{4F8C406D-DE87-4400-867B-8B9DEB1665DB}">
      <dsp:nvSpPr>
        <dsp:cNvPr id="0" name=""/>
        <dsp:cNvSpPr/>
      </dsp:nvSpPr>
      <dsp:spPr>
        <a:xfrm>
          <a:off x="7175894" y="1597969"/>
          <a:ext cx="1522394" cy="1522394"/>
        </a:xfrm>
        <a:prstGeom prst="ellipse">
          <a:avLst/>
        </a:prstGeom>
        <a:solidFill>
          <a:srgbClr val="002060"/>
        </a:solidFill>
        <a:ln>
          <a:noFill/>
        </a:ln>
        <a:effectLst/>
        <a:scene3d>
          <a:camera prst="orthographicFront"/>
          <a:lightRig rig="threePt" dir="t"/>
        </a:scene3d>
        <a:sp3d>
          <a:bevelT w="101600" prst="ribl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400" kern="1200" dirty="0">
              <a:solidFill>
                <a:prstClr val="white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Ισότητα και διεκδίκηση δικαιωμάτων με επίκεντρο τους νέους</a:t>
          </a:r>
        </a:p>
      </dsp:txBody>
      <dsp:txXfrm>
        <a:off x="7398843" y="1820918"/>
        <a:ext cx="1076496" cy="1076496"/>
      </dsp:txXfrm>
    </dsp:sp>
    <dsp:sp modelId="{FD051C05-97B2-4CEE-90C2-1F3A6E2DC529}">
      <dsp:nvSpPr>
        <dsp:cNvPr id="0" name=""/>
        <dsp:cNvSpPr/>
      </dsp:nvSpPr>
      <dsp:spPr>
        <a:xfrm>
          <a:off x="6336607" y="4181031"/>
          <a:ext cx="1522394" cy="1522394"/>
        </a:xfrm>
        <a:prstGeom prst="ellipse">
          <a:avLst/>
        </a:prstGeom>
        <a:solidFill>
          <a:srgbClr val="002060"/>
        </a:solidFill>
        <a:ln>
          <a:noFill/>
        </a:ln>
        <a:effectLst/>
        <a:scene3d>
          <a:camera prst="orthographicFront"/>
          <a:lightRig rig="threePt" dir="t"/>
        </a:scene3d>
        <a:sp3d>
          <a:bevelT w="101600" prst="ribl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200" kern="1200" dirty="0">
              <a:solidFill>
                <a:prstClr val="white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Έγκαιρη Ενημέρωση για επίκαιρα θέματα (προσφυγικό, υγειονομικό, οικονομικό κ.α.) και ανάπτυξη δράσεων</a:t>
          </a:r>
        </a:p>
      </dsp:txBody>
      <dsp:txXfrm>
        <a:off x="6559556" y="4403980"/>
        <a:ext cx="1076496" cy="1076496"/>
      </dsp:txXfrm>
    </dsp:sp>
    <dsp:sp modelId="{C329A758-F75E-4BE3-BA59-447903B9789E}">
      <dsp:nvSpPr>
        <dsp:cNvPr id="0" name=""/>
        <dsp:cNvSpPr/>
      </dsp:nvSpPr>
      <dsp:spPr>
        <a:xfrm>
          <a:off x="3620615" y="4181031"/>
          <a:ext cx="1522394" cy="1522394"/>
        </a:xfrm>
        <a:prstGeom prst="ellipse">
          <a:avLst/>
        </a:prstGeom>
        <a:solidFill>
          <a:srgbClr val="002060"/>
        </a:solidFill>
        <a:ln>
          <a:noFill/>
        </a:ln>
        <a:effectLst/>
        <a:scene3d>
          <a:camera prst="orthographicFront"/>
          <a:lightRig rig="threePt" dir="t"/>
        </a:scene3d>
        <a:sp3d>
          <a:bevelT w="101600" prst="ribl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200" kern="1200" dirty="0">
              <a:solidFill>
                <a:prstClr val="white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Βελτιστοποίηση επικοινωνίας και διαλόγου μεταξύ των κρατών</a:t>
          </a:r>
        </a:p>
      </dsp:txBody>
      <dsp:txXfrm>
        <a:off x="3843564" y="4403980"/>
        <a:ext cx="1076496" cy="1076496"/>
      </dsp:txXfrm>
    </dsp:sp>
    <dsp:sp modelId="{84BE7F9C-74E8-4591-8667-AC33EEB018D9}">
      <dsp:nvSpPr>
        <dsp:cNvPr id="0" name=""/>
        <dsp:cNvSpPr/>
      </dsp:nvSpPr>
      <dsp:spPr>
        <a:xfrm>
          <a:off x="2781328" y="1597969"/>
          <a:ext cx="1522394" cy="1522394"/>
        </a:xfrm>
        <a:prstGeom prst="ellipse">
          <a:avLst/>
        </a:prstGeom>
        <a:solidFill>
          <a:srgbClr val="002060"/>
        </a:solidFill>
        <a:ln>
          <a:noFill/>
        </a:ln>
        <a:effectLst/>
        <a:scene3d>
          <a:camera prst="orthographicFront"/>
          <a:lightRig rig="threePt" dir="t"/>
        </a:scene3d>
        <a:sp3d>
          <a:bevelT w="101600" prst="ribl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400" kern="1200" dirty="0">
              <a:solidFill>
                <a:prstClr val="white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Περισσότερα προγράμματα ανταλλαγής νέων</a:t>
          </a:r>
        </a:p>
      </dsp:txBody>
      <dsp:txXfrm>
        <a:off x="3004277" y="1820918"/>
        <a:ext cx="1076496" cy="107649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9/3/layout/OpposingIdeas">
  <dgm:title val=""/>
  <dgm:desc val=""/>
  <dgm:catLst>
    <dgm:cat type="relationship" pri="34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</dgm:ptLst>
      <dgm:cxnLst>
        <dgm:cxn modelId="30" srcId="0" destId="10" srcOrd="0" destOrd="0"/>
        <dgm:cxn modelId="12" srcId="10" destId="11" srcOrd="0" destOrd="0"/>
        <dgm:cxn modelId="40" srcId="0" destId="20" srcOrd="1" destOrd="0"/>
        <dgm:cxn modelId="22" srcId="20" destId="2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</dgm:ptLst>
      <dgm:cxnLst>
        <dgm:cxn modelId="30" srcId="0" destId="10" srcOrd="0" destOrd="0"/>
        <dgm:cxn modelId="12" srcId="10" destId="11" srcOrd="0" destOrd="0"/>
        <dgm:cxn modelId="40" srcId="0" destId="20" srcOrd="1" destOrd="0"/>
        <dgm:cxn modelId="22" srcId="20" destId="21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</dgm:ptLst>
      <dgm:cxnLst>
        <dgm:cxn modelId="30" srcId="0" destId="10" srcOrd="0" destOrd="0"/>
        <dgm:cxn modelId="12" srcId="10" destId="11" srcOrd="0" destOrd="0"/>
        <dgm:cxn modelId="40" srcId="0" destId="20" srcOrd="1" destOrd="0"/>
        <dgm:cxn modelId="22" srcId="20" destId="21" srcOrd="0" destOrd="0"/>
      </dgm:cxnLst>
      <dgm:bg/>
      <dgm:whole/>
    </dgm:dataModel>
  </dgm:clrData>
  <dgm:layoutNode name="Name0">
    <dgm:varLst>
      <dgm:chMax val="2"/>
      <dgm:dir/>
      <dgm:animOne val="branch"/>
      <dgm:animLvl val="lvl"/>
      <dgm:resizeHandles val="exact"/>
    </dgm:varLst>
    <dgm:choose name="Name1">
      <dgm:if name="Name2" axis="ch" ptType="node" func="cnt" op="lte" val="1">
        <dgm:alg type="composite">
          <dgm:param type="ar" val="0.9928"/>
        </dgm:alg>
      </dgm:if>
      <dgm:else name="Name3">
        <dgm:alg type="composite">
          <dgm:param type="ar" val="1.6364"/>
        </dgm:alg>
      </dgm:else>
    </dgm:choose>
    <dgm:shape xmlns:r="http://schemas.openxmlformats.org/officeDocument/2006/relationships" r:blip="">
      <dgm:adjLst/>
    </dgm:shape>
    <dgm:choose name="Name4">
      <dgm:if name="Name5" func="var" arg="dir" op="equ" val="norm">
        <dgm:choose name="Name6">
          <dgm:if name="Name7" axis="ch" ptType="node" func="cnt" op="lte" val="1">
            <dgm:constrLst>
              <dgm:constr type="primFontSz" for="des" forName="ParentText1" op="equ" val="65"/>
              <dgm:constr type="primFontSz" for="des" forName="ParentText2" refType="primFontSz" refFor="des" refForName="ParentText1" op="equ"/>
              <dgm:constr type="primFontSz" for="des" forName="ChildText1" op="equ" val="65"/>
              <dgm:constr type="primFontSz" for="des" forName="ChildText2" refType="primFontSz" refFor="des" refForName="ChildText1" op="equ"/>
              <dgm:constr type="l" for="ch" forName="ChildText1" refType="w" fact="0.2963"/>
              <dgm:constr type="t" for="ch" forName="ChildText1" refType="h" fact="0.2722"/>
              <dgm:constr type="w" for="ch" forName="ChildText1" refType="w" fact="0.6534"/>
              <dgm:constr type="h" for="ch" forName="ChildText1" refType="h" fact="0.6682"/>
              <dgm:constr type="l" for="ch" forName="Background" refType="w" fact="0.246"/>
              <dgm:constr type="t" for="ch" forName="Background" refType="h" fact="0.2125"/>
              <dgm:constr type="w" for="ch" forName="Background" refType="w" fact="0.754"/>
              <dgm:constr type="h" for="ch" forName="Background" refType="h" fact="0.7875"/>
              <dgm:constr type="l" for="ch" forName="ParentText1" refType="w" fact="0"/>
              <dgm:constr type="t" for="ch" forName="ParentText1" refType="h" fact="0"/>
              <dgm:constr type="w" for="ch" forName="ParentText1" refType="w" fact="0.234"/>
              <dgm:constr type="h" for="ch" forName="ParentText1" refType="h" fact="0.8713"/>
              <dgm:constr type="l" for="ch" forName="ParentShape1" refType="w" fact="0"/>
              <dgm:constr type="t" for="ch" forName="ParentShape1" refType="h" fact="0"/>
              <dgm:constr type="w" for="ch" forName="ParentShape1" refType="w" fact="0.234"/>
              <dgm:constr type="h" for="ch" forName="ParentShape1" refType="h" fact="0.8713"/>
            </dgm:constrLst>
          </dgm:if>
          <dgm:else name="Name8">
            <dgm:constrLst>
              <dgm:constr type="primFontSz" for="des" forName="ParentText1" op="equ" val="65"/>
              <dgm:constr type="primFontSz" for="des" forName="ParentText2" refType="primFontSz" refFor="des" refForName="ParentText1" op="equ"/>
              <dgm:constr type="primFontSz" for="des" forName="ChildText1" op="equ" val="65"/>
              <dgm:constr type="primFontSz" for="des" forName="ChildText2" refType="primFontSz" refFor="des" refForName="ChildText1" op="equ"/>
              <dgm:constr type="l" for="ch" forName="ChildText1" refType="w" fact="0.15"/>
              <dgm:constr type="t" for="ch" forName="ChildText1" refType="h" fact="0.22"/>
              <dgm:constr type="w" for="ch" forName="ChildText1" refType="w" fact="0.325"/>
              <dgm:constr type="h" for="ch" forName="ChildText1" refType="h" fact="0.56"/>
              <dgm:constr type="l" for="ch" forName="ChildText2" refType="w" fact="0.525"/>
              <dgm:constr type="t" for="ch" forName="ChildText2" refType="h" fact="0.22"/>
              <dgm:constr type="w" for="ch" forName="ChildText2" refType="w" fact="0.325"/>
              <dgm:constr type="h" for="ch" forName="ChildText2" refType="h" fact="0.56"/>
              <dgm:constr type="l" for="ch" forName="Background" refType="w" fact="0.125"/>
              <dgm:constr type="t" for="ch" forName="Background" refType="h" fact="0.17"/>
              <dgm:constr type="w" for="ch" forName="Background" refType="w" fact="0.75"/>
              <dgm:constr type="h" for="ch" forName="Background" refType="h" fact="0.66"/>
              <dgm:constr type="l" for="ch" forName="ParentText1" refType="w" fact="0"/>
              <dgm:constr type="t" for="ch" forName="ParentText1" refType="h" fact="0"/>
              <dgm:constr type="w" for="ch" forName="ParentText1" refType="w" fact="0.125"/>
              <dgm:constr type="h" for="ch" forName="ParentText1" refType="h" fact="0.72"/>
              <dgm:constr type="l" for="ch" forName="ParentShape1" refType="w" fact="0"/>
              <dgm:constr type="t" for="ch" forName="ParentShape1" refType="h" fact="0"/>
              <dgm:constr type="w" for="ch" forName="ParentShape1" refType="w" fact="0.125"/>
              <dgm:constr type="h" for="ch" forName="ParentShape1" refType="h" fact="0.72"/>
              <dgm:constr type="l" for="ch" forName="ParentText2" refType="w" fact="0.875"/>
              <dgm:constr type="t" for="ch" forName="ParentText2" refType="h" fact="0.28"/>
              <dgm:constr type="w" for="ch" forName="ParentText2" refType="w" fact="0.125"/>
              <dgm:constr type="h" for="ch" forName="ParentText2" refType="h" fact="0.72"/>
              <dgm:constr type="l" for="ch" forName="ParentShape2" refType="w" fact="0.875"/>
              <dgm:constr type="t" for="ch" forName="ParentShape2" refType="h" fact="0.28"/>
              <dgm:constr type="w" for="ch" forName="ParentShape2" refType="w" fact="0.125"/>
              <dgm:constr type="h" for="ch" forName="ParentShape2" refType="h" fact="0.72"/>
              <dgm:constr type="l" for="ch" forName="Divider" refType="w" fact="0.5"/>
              <dgm:constr type="t" for="ch" forName="Divider" refType="h" fact="0.24"/>
              <dgm:constr type="w" for="ch" forName="Divider" refType="w" fact="0.0001"/>
              <dgm:constr type="h" for="ch" forName="Divider" refType="h" fact="0.52"/>
            </dgm:constrLst>
          </dgm:else>
        </dgm:choose>
      </dgm:if>
      <dgm:else name="Name9">
        <dgm:choose name="Name10">
          <dgm:if name="Name11" axis="ch" ptType="node" func="cnt" op="lte" val="1">
            <dgm:constrLst>
              <dgm:constr type="primFontSz" for="des" forName="ParentText1" op="equ" val="65"/>
              <dgm:constr type="primFontSz" for="des" forName="ParentText2" refType="primFontSz" refFor="des" refForName="ParentText1" op="equ"/>
              <dgm:constr type="primFontSz" for="des" forName="ChildText1" op="equ" val="65"/>
              <dgm:constr type="primFontSz" for="des" forName="ChildText2" refType="primFontSz" refFor="des" refForName="ChildText1" op="equ"/>
              <dgm:constr type="r" for="ch" forName="ChildText1" refType="w" fact="-0.2455"/>
              <dgm:constr type="t" for="ch" forName="ChildText1" refType="h" fact="0.2651"/>
              <dgm:constr type="w" for="ch" forName="ChildText1" refType="w" fact="0.5351"/>
              <dgm:constr type="h" for="ch" forName="ChildText1" refType="h" fact="0.56"/>
              <dgm:constr type="r" for="ch" forName="Background" refType="w" fact="-0.246"/>
              <dgm:constr type="t" for="ch" forName="Background" refType="h" fact="0.2125"/>
              <dgm:constr type="w" for="ch" forName="Background" refType="w" fact="0.754"/>
              <dgm:constr type="h" for="ch" forName="Background" refType="h" fact="0.7875"/>
              <dgm:constr type="r" for="ch" forName="ParentText1" refType="w" fact="0"/>
              <dgm:constr type="t" for="ch" forName="ParentText1" refType="h" fact="0"/>
              <dgm:constr type="w" for="ch" forName="ParentText1" refType="w" fact="0.234"/>
              <dgm:constr type="h" for="ch" forName="ParentText1" refType="h" fact="0.8713"/>
              <dgm:constr type="r" for="ch" forName="ParentShape1" refType="w" fact="0"/>
              <dgm:constr type="t" for="ch" forName="ParentShape1" refType="h" fact="0"/>
              <dgm:constr type="w" for="ch" forName="ParentShape1" refType="w" fact="0.234"/>
              <dgm:constr type="h" for="ch" forName="ParentShape1" refType="h" fact="0.8713"/>
            </dgm:constrLst>
          </dgm:if>
          <dgm:else name="Name12">
            <dgm:constrLst>
              <dgm:constr type="primFontSz" for="des" forName="ParentText1" op="equ" val="65"/>
              <dgm:constr type="primFontSz" for="des" forName="ParentText2" refType="primFontSz" refFor="des" refForName="ParentText1" op="equ"/>
              <dgm:constr type="primFontSz" for="des" forName="ChildText1" op="equ" val="65"/>
              <dgm:constr type="primFontSz" for="des" forName="ChildText2" refType="primFontSz" refFor="des" refForName="ChildText1" op="equ"/>
              <dgm:constr type="r" for="ch" forName="ChildText1" refType="w" fact="-0.15"/>
              <dgm:constr type="t" for="ch" forName="ChildText1" refType="h" fact="0.22"/>
              <dgm:constr type="w" for="ch" forName="ChildText1" refType="w" fact="0.325"/>
              <dgm:constr type="h" for="ch" forName="ChildText1" refType="h" fact="0.56"/>
              <dgm:constr type="r" for="ch" forName="ChildText2" refType="w" fact="-0.525"/>
              <dgm:constr type="t" for="ch" forName="ChildText2" refType="h" fact="0.22"/>
              <dgm:constr type="w" for="ch" forName="ChildText2" refType="w" fact="0.325"/>
              <dgm:constr type="h" for="ch" forName="ChildText2" refType="h" fact="0.56"/>
              <dgm:constr type="r" for="ch" forName="Background" refType="w" fact="-0.125"/>
              <dgm:constr type="t" for="ch" forName="Background" refType="h" fact="0.17"/>
              <dgm:constr type="w" for="ch" forName="Background" refType="w" fact="0.75"/>
              <dgm:constr type="h" for="ch" forName="Background" refType="h" fact="0.66"/>
              <dgm:constr type="r" for="ch" forName="ParentText1" refType="w" fact="0"/>
              <dgm:constr type="t" for="ch" forName="ParentText1" refType="h" fact="0"/>
              <dgm:constr type="w" for="ch" forName="ParentText1" refType="w" fact="0.125"/>
              <dgm:constr type="h" for="ch" forName="ParentText1" refType="h" fact="0.72"/>
              <dgm:constr type="r" for="ch" forName="ParentShape1" refType="w" fact="0"/>
              <dgm:constr type="t" for="ch" forName="ParentShape1" refType="h" fact="0"/>
              <dgm:constr type="w" for="ch" forName="ParentShape1" refType="w" fact="0.125"/>
              <dgm:constr type="h" for="ch" forName="ParentShape1" refType="h" fact="0.72"/>
              <dgm:constr type="r" for="ch" forName="ParentText2" refType="w" fact="-0.875"/>
              <dgm:constr type="t" for="ch" forName="ParentText2" refType="h" fact="0.28"/>
              <dgm:constr type="w" for="ch" forName="ParentText2" refType="w" fact="0.125"/>
              <dgm:constr type="h" for="ch" forName="ParentText2" refType="h" fact="0.72"/>
              <dgm:constr type="r" for="ch" forName="ParentShape2" refType="w" fact="-0.875"/>
              <dgm:constr type="t" for="ch" forName="ParentShape2" refType="h" fact="0.28"/>
              <dgm:constr type="w" for="ch" forName="ParentShape2" refType="w" fact="0.125"/>
              <dgm:constr type="h" for="ch" forName="ParentShape2" refType="h" fact="0.72"/>
              <dgm:constr type="r" for="ch" forName="Divider" refType="w" fact="-0.5"/>
              <dgm:constr type="t" for="ch" forName="Divider" refType="h" fact="0.24"/>
              <dgm:constr type="w" for="ch" forName="Divider" refType="w" fact="0.0001"/>
              <dgm:constr type="h" for="ch" forName="Divider" refType="h" fact="0.52"/>
            </dgm:constrLst>
          </dgm:else>
        </dgm:choose>
      </dgm:else>
    </dgm:choose>
    <dgm:choose name="Name13">
      <dgm:if name="Name14" axis="ch" ptType="node" func="cnt" op="gte" val="1">
        <dgm:layoutNode name="Background" styleLbl="node1">
          <dgm:alg type="sp"/>
          <dgm:choose name="Name15">
            <dgm:if name="Name16" func="var" arg="dir" op="equ" val="norm">
              <dgm:shape xmlns:r="http://schemas.openxmlformats.org/officeDocument/2006/relationships" type="round2DiagRect" r:blip="">
                <dgm:adjLst>
                  <dgm:adj idx="1" val="0"/>
                  <dgm:adj idx="2" val="0.1667"/>
                </dgm:adjLst>
              </dgm:shape>
            </dgm:if>
            <dgm:else name="Name17">
              <dgm:shape xmlns:r="http://schemas.openxmlformats.org/officeDocument/2006/relationships" type="round2DiagRect" r:blip="">
                <dgm:adjLst>
                  <dgm:adj idx="1" val="0.1667"/>
                  <dgm:adj idx="2" val="0"/>
                </dgm:adjLst>
              </dgm:shape>
            </dgm:else>
          </dgm:choose>
          <dgm:presOf/>
        </dgm:layoutNode>
        <dgm:choose name="Name18">
          <dgm:if name="Name19" axis="ch" ptType="node" func="cnt" op="gte" val="2">
            <dgm:layoutNode name="Divider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</dgm:if>
          <dgm:else name="Name20"/>
        </dgm:choose>
        <dgm:layoutNode name="ChildText1" styleLbl="revTx">
          <dgm:varLst>
            <dgm:chMax val="0"/>
            <dgm:chPref val="0"/>
            <dgm:bulletEnabled val="1"/>
          </dgm:varLst>
          <dgm:alg type="tx">
            <dgm:param type="parTxLTRAlign" val="l"/>
            <dgm:param type="txAnchorVert" val="t"/>
          </dgm:alg>
          <dgm:shape xmlns:r="http://schemas.openxmlformats.org/officeDocument/2006/relationships" type="rect" r:blip="" hideGeom="1">
            <dgm:adjLst/>
          </dgm:shape>
          <dgm:presOf axis="ch des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21">
          <dgm:if name="Name22" axis="ch" ptType="node" func="cnt" op="gte" val="2">
            <dgm:layoutNode name="ChildText2" styleLbl="revTx">
              <dgm:varLst>
                <dgm:chMax val="0"/>
                <dgm:chPref val="0"/>
                <dgm:bulletEnabled val="1"/>
              </dgm:varLst>
              <dgm:alg type="tx">
                <dgm:param type="parTxLTRAlign" val="l"/>
                <dgm:param type="txAnchorVert" val="t"/>
              </dgm:alg>
              <dgm:shape xmlns:r="http://schemas.openxmlformats.org/officeDocument/2006/relationships" type="rect" r:blip="" hideGeom="1">
                <dgm:adjLst/>
              </dgm:shape>
              <dgm:presOf axis="ch des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23"/>
        </dgm:choose>
        <dgm:layoutNode name="ParentText1" styleLbl="revTx">
          <dgm:varLst>
            <dgm:chMax val="1"/>
            <dgm:chPref val="1"/>
          </dgm:varLst>
          <dgm:choose name="Name24">
            <dgm:if name="Name25" func="var" arg="dir" op="equ" val="norm">
              <dgm:alg type="tx">
                <dgm:param type="parTxLTRAlign" val="r"/>
                <dgm:param type="shpTxLTRAlignCh" val="r"/>
                <dgm:param type="txAnchorVertCh" val="mid"/>
                <dgm:param type="autoTxRot" val="grav"/>
              </dgm:alg>
            </dgm:if>
            <dgm:else name="Name26">
              <dgm:alg type="tx">
                <dgm:param type="parTxLTRAlign" val="l"/>
                <dgm:param type="shpTxLTRAlignCh" val="r"/>
                <dgm:param type="txAnchorVertCh" val="mid"/>
                <dgm:param type="autoTxRot" val="grav"/>
              </dgm:alg>
            </dgm:else>
          </dgm:choose>
          <dgm:choose name="Name27">
            <dgm:if name="Name28" func="var" arg="dir" op="equ" val="norm">
              <dgm:shape xmlns:r="http://schemas.openxmlformats.org/officeDocument/2006/relationships" rot="-90" type="rightArrow" r:blip="" hideGeom="1">
                <dgm:adjLst>
                  <dgm:adj idx="1" val="0.4983"/>
                  <dgm:adj idx="2" val="0.6066"/>
                </dgm:adjLst>
              </dgm:shape>
            </dgm:if>
            <dgm:else name="Name29">
              <dgm:shape xmlns:r="http://schemas.openxmlformats.org/officeDocument/2006/relationships" rot="90" type="leftArrow" r:blip="" hideGeom="1">
                <dgm:adjLst>
                  <dgm:adj idx="1" val="0.4983"/>
                  <dgm:adj idx="2" val="0.6066"/>
                </dgm:adjLst>
              </dgm:shape>
            </dgm:else>
          </dgm:choose>
          <dgm:presOf axis="ch 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ParentShape1" styleLbl="alignImgPlace1">
          <dgm:varLst/>
          <dgm:alg type="sp"/>
          <dgm:presOf axis="ch self" ptType="node node" st="1 1" cnt="1 0"/>
          <dgm:choose name="Name30">
            <dgm:if name="Name31" func="var" arg="dir" op="equ" val="norm">
              <dgm:shape xmlns:r="http://schemas.openxmlformats.org/officeDocument/2006/relationships" rot="-90" type="rightArrow" r:blip="">
                <dgm:adjLst>
                  <dgm:adj idx="1" val="0.4983"/>
                  <dgm:adj idx="2" val="0.6066"/>
                </dgm:adjLst>
              </dgm:shape>
            </dgm:if>
            <dgm:else name="Name32">
              <dgm:shape xmlns:r="http://schemas.openxmlformats.org/officeDocument/2006/relationships" rot="90" type="leftArrow" r:blip="">
                <dgm:adjLst>
                  <dgm:adj idx="1" val="0.4983"/>
                  <dgm:adj idx="2" val="0.6066"/>
                </dgm:adjLst>
              </dgm:shape>
            </dgm:else>
          </dgm:choose>
        </dgm:layoutNode>
        <dgm:choose name="Name33">
          <dgm:if name="Name34" axis="ch" ptType="node" func="cnt" op="gte" val="2">
            <dgm:layoutNode name="ParentText2" styleLbl="revTx">
              <dgm:varLst>
                <dgm:chMax val="1"/>
                <dgm:chPref val="1"/>
              </dgm:varLst>
              <dgm:choose name="Name35">
                <dgm:if name="Name36" func="var" arg="dir" op="equ" val="norm">
                  <dgm:alg type="tx">
                    <dgm:param type="parTxLTRAlign" val="r"/>
                    <dgm:param type="shpTxLTRAlignCh" val="r"/>
                    <dgm:param type="txAnchorVertCh" val="mid"/>
                    <dgm:param type="autoTxRot" val="grav"/>
                  </dgm:alg>
                </dgm:if>
                <dgm:else name="Name37">
                  <dgm:alg type="tx">
                    <dgm:param type="parTxLTRAlign" val="l"/>
                    <dgm:param type="shpTxLTRAlignCh" val="r"/>
                    <dgm:param type="txAnchorVertCh" val="mid"/>
                    <dgm:param type="autoTxRot" val="grav"/>
                  </dgm:alg>
                </dgm:else>
              </dgm:choose>
              <dgm:choose name="Name38">
                <dgm:if name="Name39" func="var" arg="dir" op="equ" val="norm">
                  <dgm:shape xmlns:r="http://schemas.openxmlformats.org/officeDocument/2006/relationships" rot="90" type="rightArrow" r:blip="" hideGeom="1">
                    <dgm:adjLst>
                      <dgm:adj idx="1" val="0.4983"/>
                      <dgm:adj idx="2" val="0.6066"/>
                    </dgm:adjLst>
                  </dgm:shape>
                </dgm:if>
                <dgm:else name="Name40">
                  <dgm:shape xmlns:r="http://schemas.openxmlformats.org/officeDocument/2006/relationships" rot="-90" type="leftArrow" r:blip="" hideGeom="1">
                    <dgm:adjLst>
                      <dgm:adj idx="1" val="0.4983"/>
                      <dgm:adj idx="2" val="0.6066"/>
                    </dgm:adjLst>
                  </dgm:shape>
                </dgm:else>
              </dgm:choose>
              <dgm:presOf axis="ch 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ParentShape2" styleLbl="alignImgPlace1">
              <dgm:varLst/>
              <dgm:alg type="sp"/>
              <dgm:choose name="Name41">
                <dgm:if name="Name42" func="var" arg="dir" op="equ" val="norm">
                  <dgm:shape xmlns:r="http://schemas.openxmlformats.org/officeDocument/2006/relationships" rot="90" type="rightArrow" r:blip="">
                    <dgm:adjLst>
                      <dgm:adj idx="1" val="0.4983"/>
                      <dgm:adj idx="2" val="0.6066"/>
                    </dgm:adjLst>
                  </dgm:shape>
                </dgm:if>
                <dgm:else name="Name43">
                  <dgm:shape xmlns:r="http://schemas.openxmlformats.org/officeDocument/2006/relationships" rot="-90" type="leftArrow" r:blip="">
                    <dgm:adjLst>
                      <dgm:adj idx="1" val="0.4983"/>
                      <dgm:adj idx="2" val="0.6066"/>
                    </dgm:adjLst>
                  </dgm:shape>
                </dgm:else>
              </dgm:choose>
              <dgm:presOf axis="ch self" ptType="node node" st="2 1" cnt="1 0"/>
            </dgm:layoutNode>
          </dgm:if>
          <dgm:else name="Name44"/>
        </dgm:choose>
      </dgm:if>
      <dgm:else name="Name45"/>
    </dgm:choose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A82E1951-B1D1-3489-1BD5-0F84DFF24C0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3DF3173E-6FA1-19AE-F7CC-0A104B08278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86A58954-3C97-314B-8D16-6E9FFB93B2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D0D83-27D2-4D80-9D72-8B037F948DB2}" type="datetimeFigureOut">
              <a:rPr lang="el-GR" smtClean="0"/>
              <a:t>19/10/2022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B0F383DF-842A-4055-F84B-21115BC36D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0ED8C8D9-4D8C-CEE7-26F4-8C9F3C04D5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99EF2-77E8-4DD8-865B-42FAFC6CEBC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077445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3D2F2E97-CC0F-178D-7C00-37E9D0C974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4AB62527-6881-4089-4432-4A703B56A12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CDEB67A1-3A60-01BD-7720-CCA33D2667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D0D83-27D2-4D80-9D72-8B037F948DB2}" type="datetimeFigureOut">
              <a:rPr lang="el-GR" smtClean="0"/>
              <a:t>19/10/2022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7F1F37F5-8BAF-64D9-8642-9C8C04F87B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0025F9CE-A605-B259-7190-F328DCA645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99EF2-77E8-4DD8-865B-42FAFC6CEBC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150665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>
            <a:extLst>
              <a:ext uri="{FF2B5EF4-FFF2-40B4-BE49-F238E27FC236}">
                <a16:creationId xmlns:a16="http://schemas.microsoft.com/office/drawing/2014/main" id="{08D61467-437D-5486-1A95-7710BEC0627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A34EF3E4-413A-3C75-D4EA-80B35D14C9F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ABCA9D63-E99E-4CC4-4897-715A38084A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D0D83-27D2-4D80-9D72-8B037F948DB2}" type="datetimeFigureOut">
              <a:rPr lang="el-GR" smtClean="0"/>
              <a:t>19/10/2022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3044D9A7-B470-D94B-3EA1-F57A019B0A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6C13BBB5-816A-495A-E72C-BCC2832EAA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99EF2-77E8-4DD8-865B-42FAFC6CEBC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7899218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A8BF8300-B409-78C6-BDC7-B88DD19E57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21290D67-79F5-0C3C-5CB8-421D199825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6AE59463-0141-8466-5F69-FB4D91E573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D0D83-27D2-4D80-9D72-8B037F948DB2}" type="datetimeFigureOut">
              <a:rPr lang="el-GR" smtClean="0"/>
              <a:t>19/10/2022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5F1876BA-B65E-3314-10B5-A9A4904ABD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1B52E208-2C3F-62AF-EDE1-2A1D67BCF6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99EF2-77E8-4DD8-865B-42FAFC6CEBC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4417046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74ABE1C4-6755-C375-501F-E5B3D69C1F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27C4D731-D54F-1402-8796-780FF129FE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7BE4F3FD-BC3B-C354-4D0B-1D2BA60FBB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D0D83-27D2-4D80-9D72-8B037F948DB2}" type="datetimeFigureOut">
              <a:rPr lang="el-GR" smtClean="0"/>
              <a:t>19/10/2022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5BFE7053-CD95-76EA-5653-AA7670B1DF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E352B711-780E-CAAD-22BF-9C3A4BB04F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99EF2-77E8-4DD8-865B-42FAFC6CEBC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468130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7BD20218-7771-B179-0417-36D16E2341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C3405740-1447-C137-D9CD-FDE7270D68F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BBBD45B8-43EF-9EAC-A696-E74A3B2F400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1FF90AE5-BCA8-F799-BBB2-2772E2A68E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D0D83-27D2-4D80-9D72-8B037F948DB2}" type="datetimeFigureOut">
              <a:rPr lang="el-GR" smtClean="0"/>
              <a:t>19/10/2022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D7F9C6D8-6EA3-4299-490D-119A9E3E3D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B192C954-B5FF-5EFA-525B-4C5A7B2E52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99EF2-77E8-4DD8-865B-42FAFC6CEBC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7392695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C8715EC5-5740-D2DE-D55A-88C2516BC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9DE96D37-6A35-2BA7-5ED1-A60F2FE09BB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6B42E346-41F3-D115-B858-F9354F337D5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5" name="Θέση κειμένου 4">
            <a:extLst>
              <a:ext uri="{FF2B5EF4-FFF2-40B4-BE49-F238E27FC236}">
                <a16:creationId xmlns:a16="http://schemas.microsoft.com/office/drawing/2014/main" id="{1923076F-BBB8-55B5-DC65-C5F9D64F736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6" name="Θέση περιεχομένου 5">
            <a:extLst>
              <a:ext uri="{FF2B5EF4-FFF2-40B4-BE49-F238E27FC236}">
                <a16:creationId xmlns:a16="http://schemas.microsoft.com/office/drawing/2014/main" id="{8C44DCD1-92F6-22E0-3F1A-20688A4EEBB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7" name="Θέση ημερομηνίας 6">
            <a:extLst>
              <a:ext uri="{FF2B5EF4-FFF2-40B4-BE49-F238E27FC236}">
                <a16:creationId xmlns:a16="http://schemas.microsoft.com/office/drawing/2014/main" id="{43B7AE28-2907-0496-3C94-FBDD9EE483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D0D83-27D2-4D80-9D72-8B037F948DB2}" type="datetimeFigureOut">
              <a:rPr lang="el-GR" smtClean="0"/>
              <a:t>19/10/2022</a:t>
            </a:fld>
            <a:endParaRPr lang="el-GR"/>
          </a:p>
        </p:txBody>
      </p:sp>
      <p:sp>
        <p:nvSpPr>
          <p:cNvPr id="8" name="Θέση υποσέλιδου 7">
            <a:extLst>
              <a:ext uri="{FF2B5EF4-FFF2-40B4-BE49-F238E27FC236}">
                <a16:creationId xmlns:a16="http://schemas.microsoft.com/office/drawing/2014/main" id="{6F748ED2-F27A-2816-016B-68AA9D5964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>
            <a:extLst>
              <a:ext uri="{FF2B5EF4-FFF2-40B4-BE49-F238E27FC236}">
                <a16:creationId xmlns:a16="http://schemas.microsoft.com/office/drawing/2014/main" id="{207A4515-198F-92B8-16F8-92009FD01E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99EF2-77E8-4DD8-865B-42FAFC6CEBC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0230917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4ECC28C4-481A-94DD-5A9D-00F42744A0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ημερομηνίας 2">
            <a:extLst>
              <a:ext uri="{FF2B5EF4-FFF2-40B4-BE49-F238E27FC236}">
                <a16:creationId xmlns:a16="http://schemas.microsoft.com/office/drawing/2014/main" id="{1514F314-1A24-A6B9-A4BF-9FB5558EB1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D0D83-27D2-4D80-9D72-8B037F948DB2}" type="datetimeFigureOut">
              <a:rPr lang="el-GR" smtClean="0"/>
              <a:t>19/10/2022</a:t>
            </a:fld>
            <a:endParaRPr lang="el-GR"/>
          </a:p>
        </p:txBody>
      </p:sp>
      <p:sp>
        <p:nvSpPr>
          <p:cNvPr id="4" name="Θέση υποσέλιδου 3">
            <a:extLst>
              <a:ext uri="{FF2B5EF4-FFF2-40B4-BE49-F238E27FC236}">
                <a16:creationId xmlns:a16="http://schemas.microsoft.com/office/drawing/2014/main" id="{F79E0BEC-6A98-DA33-541F-B68EC6ABB7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>
            <a:extLst>
              <a:ext uri="{FF2B5EF4-FFF2-40B4-BE49-F238E27FC236}">
                <a16:creationId xmlns:a16="http://schemas.microsoft.com/office/drawing/2014/main" id="{0A3D4E56-D6BF-3EAF-BB91-FCAAEAAD14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99EF2-77E8-4DD8-865B-42FAFC6CEBC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6566085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>
            <a:extLst>
              <a:ext uri="{FF2B5EF4-FFF2-40B4-BE49-F238E27FC236}">
                <a16:creationId xmlns:a16="http://schemas.microsoft.com/office/drawing/2014/main" id="{A62ADF06-BF06-3520-CCCE-3E5E237790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D0D83-27D2-4D80-9D72-8B037F948DB2}" type="datetimeFigureOut">
              <a:rPr lang="el-GR" smtClean="0"/>
              <a:t>19/10/2022</a:t>
            </a:fld>
            <a:endParaRPr lang="el-GR"/>
          </a:p>
        </p:txBody>
      </p:sp>
      <p:sp>
        <p:nvSpPr>
          <p:cNvPr id="3" name="Θέση υποσέλιδου 2">
            <a:extLst>
              <a:ext uri="{FF2B5EF4-FFF2-40B4-BE49-F238E27FC236}">
                <a16:creationId xmlns:a16="http://schemas.microsoft.com/office/drawing/2014/main" id="{1F5CEF8B-EE18-AA6C-BF7E-62F54A9C27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FD418ED2-2201-E2EA-9180-8921ECB558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99EF2-77E8-4DD8-865B-42FAFC6CEBC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3068988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25801756-D678-1EA3-C302-7CD32B6380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CC398DBB-B1D7-980D-75B8-2C5C110E7C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FB06DCDC-7318-6368-6BC6-782603DC9E6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AB1F8539-6E47-62A6-5348-A2A92AAF80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D0D83-27D2-4D80-9D72-8B037F948DB2}" type="datetimeFigureOut">
              <a:rPr lang="el-GR" smtClean="0"/>
              <a:t>19/10/2022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4EA61046-904E-05B8-7565-0BE751D914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9ABBC8B7-6E9C-36DF-9F9B-5DA6473BC7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99EF2-77E8-4DD8-865B-42FAFC6CEBC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8045719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B9A54961-E37B-C818-CE2B-49C48926B7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εικόνας 2">
            <a:extLst>
              <a:ext uri="{FF2B5EF4-FFF2-40B4-BE49-F238E27FC236}">
                <a16:creationId xmlns:a16="http://schemas.microsoft.com/office/drawing/2014/main" id="{05879FC8-A686-B326-25EA-74437E2F341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522E7165-1826-7E40-C589-9B307957D7C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334B81B1-12E1-81D5-71F0-9B1F324E6A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D0D83-27D2-4D80-9D72-8B037F948DB2}" type="datetimeFigureOut">
              <a:rPr lang="el-GR" smtClean="0"/>
              <a:t>19/10/2022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F0DF2172-1876-1924-F4F1-132E0BF0E6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CB313A74-A3E5-B05C-F80A-95DCB1B998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99EF2-77E8-4DD8-865B-42FAFC6CEBC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14277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>
            <a:extLst>
              <a:ext uri="{FF2B5EF4-FFF2-40B4-BE49-F238E27FC236}">
                <a16:creationId xmlns:a16="http://schemas.microsoft.com/office/drawing/2014/main" id="{5410CB0B-6AAE-5F0C-43EA-29F48D76DE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B13EE579-5C02-D182-0DAD-012853B2B8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2088A6DA-393F-C573-DD50-6120E140E42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1D0D83-27D2-4D80-9D72-8B037F948DB2}" type="datetimeFigureOut">
              <a:rPr lang="el-GR" smtClean="0"/>
              <a:t>19/10/2022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709B9B80-54C8-0AC5-6288-1B62D542704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3BEA97EF-C306-3F69-6488-D9E9824A0FC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999EF2-77E8-4DD8-865B-42FAFC6CEBC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831674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kqsanalytics.com/" TargetMode="External"/><Relationship Id="rId2" Type="http://schemas.openxmlformats.org/officeDocument/2006/relationships/hyperlink" Target="mailto:info@kqsanalytics.com" TargetMode="Externa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jpg"/><Relationship Id="rId5" Type="http://schemas.openxmlformats.org/officeDocument/2006/relationships/image" Target="../media/image2.png"/><Relationship Id="rId4" Type="http://schemas.openxmlformats.org/officeDocument/2006/relationships/image" Target="../media/image1.jp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7.xml"/><Relationship Id="rId7" Type="http://schemas.microsoft.com/office/2007/relationships/diagramDrawing" Target="../diagrams/drawing7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7.xml"/><Relationship Id="rId5" Type="http://schemas.openxmlformats.org/officeDocument/2006/relationships/diagramQuickStyle" Target="../diagrams/quickStyle7.xml"/><Relationship Id="rId4" Type="http://schemas.openxmlformats.org/officeDocument/2006/relationships/diagramLayout" Target="../diagrams/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4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image" Target="../media/image4.pn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7" Type="http://schemas.openxmlformats.org/officeDocument/2006/relationships/image" Target="../media/image4.png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BA576094-96B3-AD5C-9197-6135C5ACC1B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65937" y="1675272"/>
            <a:ext cx="11460125" cy="3616289"/>
          </a:xfrm>
        </p:spPr>
        <p:txBody>
          <a:bodyPr>
            <a:normAutofit/>
          </a:bodyPr>
          <a:lstStyle/>
          <a:p>
            <a:r>
              <a:rPr lang="el-GR" sz="32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Ευρωπαϊκό έτος νεολαίας 2022</a:t>
            </a:r>
            <a:br>
              <a:rPr lang="en-US" sz="3200" u="sng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32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l-GR" sz="27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Δειγματοληπτική έρευνα στον Δήμο Δομοκού για την επαγγελματική απασχόληση, τη ψυχαγωγία και τη διασκέδαση, καθώς και των απόψεων των νέων ηλικίας 18-35 ετών για την Ευρωπαϊκή Ένωση</a:t>
            </a:r>
            <a:br>
              <a:rPr lang="en-US" sz="27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27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l-GR" sz="32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71651EAA-7B63-55FD-06E3-F283E13C7D0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5638800"/>
            <a:ext cx="9144000" cy="1161037"/>
          </a:xfrm>
        </p:spPr>
        <p:txBody>
          <a:bodyPr>
            <a:normAutofit fontScale="25000" lnSpcReduction="20000"/>
          </a:bodyPr>
          <a:lstStyle/>
          <a:p>
            <a:pPr>
              <a:lnSpc>
                <a:spcPct val="110000"/>
              </a:lnSpc>
              <a:spcBef>
                <a:spcPct val="0"/>
              </a:spcBef>
            </a:pPr>
            <a:endParaRPr lang="el-GR" sz="4400" dirty="0">
              <a:solidFill>
                <a:srgbClr val="002060"/>
              </a:solidFill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  <a:p>
            <a:pPr>
              <a:lnSpc>
                <a:spcPct val="110000"/>
              </a:lnSpc>
              <a:spcBef>
                <a:spcPct val="0"/>
              </a:spcBef>
            </a:pPr>
            <a:r>
              <a:rPr lang="el-GR" sz="4400" dirty="0">
                <a:solidFill>
                  <a:srgbClr val="00206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KQS Analytics</a:t>
            </a:r>
          </a:p>
          <a:p>
            <a:pPr>
              <a:lnSpc>
                <a:spcPct val="110000"/>
              </a:lnSpc>
              <a:spcBef>
                <a:spcPct val="0"/>
              </a:spcBef>
            </a:pPr>
            <a:r>
              <a:rPr lang="el-GR" sz="4400" dirty="0">
                <a:solidFill>
                  <a:srgbClr val="00206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ΕΤΑΙΡΕΙΑ ΔΕΙΓΜΑΤΟΛΗΠΤΙΚΩΝ ΕΡΕΥΝΩΝ, ΕΡΕΥΝΩΝ ΑΓΟΡΑΣ ΚΑΙ ΣΤΑΤΙΣΤΙΚΩΝ ΑΝΑΛΥΣΕΩΝ</a:t>
            </a:r>
          </a:p>
          <a:p>
            <a:pPr>
              <a:lnSpc>
                <a:spcPct val="110000"/>
              </a:lnSpc>
              <a:spcBef>
                <a:spcPct val="0"/>
              </a:spcBef>
            </a:pPr>
            <a:r>
              <a:rPr lang="el-GR" sz="4400" dirty="0">
                <a:solidFill>
                  <a:srgbClr val="00206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ΜΑΡΙΝΟΥ ΑΝΤΥΠΑ 40, Τ.Κ.: 57 001, ΘΕΡΜΗ, ΘΕΣΣΑΛΟΝΙΚΗ</a:t>
            </a:r>
          </a:p>
          <a:p>
            <a:pPr>
              <a:lnSpc>
                <a:spcPct val="110000"/>
              </a:lnSpc>
              <a:spcBef>
                <a:spcPct val="0"/>
              </a:spcBef>
            </a:pPr>
            <a:r>
              <a:rPr lang="el-GR" sz="4400" dirty="0">
                <a:solidFill>
                  <a:srgbClr val="00206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ΤΗΛ. ΕΠΙΚ.: +30 697-261-0585/ 694-541-3728</a:t>
            </a:r>
          </a:p>
          <a:p>
            <a:pPr>
              <a:lnSpc>
                <a:spcPct val="110000"/>
              </a:lnSpc>
              <a:spcBef>
                <a:spcPct val="0"/>
              </a:spcBef>
            </a:pPr>
            <a:r>
              <a:rPr lang="el-GR" sz="4400" dirty="0">
                <a:solidFill>
                  <a:srgbClr val="00206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Email: </a:t>
            </a:r>
            <a:r>
              <a:rPr lang="el-GR" sz="4400" dirty="0">
                <a:solidFill>
                  <a:srgbClr val="00206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  <a:hlinkClick r:id="rId2"/>
              </a:rPr>
              <a:t>info@kqsanalytics.com</a:t>
            </a:r>
            <a:r>
              <a:rPr lang="en-US" sz="4400" dirty="0">
                <a:solidFill>
                  <a:srgbClr val="00206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, </a:t>
            </a:r>
            <a:r>
              <a:rPr lang="el-GR" sz="4400" dirty="0">
                <a:solidFill>
                  <a:srgbClr val="00206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Website: </a:t>
            </a:r>
            <a:r>
              <a:rPr lang="el-GR" sz="4400" dirty="0">
                <a:solidFill>
                  <a:srgbClr val="00206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  <a:hlinkClick r:id="rId3"/>
              </a:rPr>
              <a:t>www.kqsanalytics.com</a:t>
            </a:r>
            <a:r>
              <a:rPr lang="el-GR" sz="4400" dirty="0">
                <a:solidFill>
                  <a:srgbClr val="00206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 </a:t>
            </a:r>
            <a:endParaRPr lang="en-US" sz="4400" dirty="0">
              <a:solidFill>
                <a:srgbClr val="002060"/>
              </a:solidFill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  <a:p>
            <a:pPr>
              <a:lnSpc>
                <a:spcPct val="110000"/>
              </a:lnSpc>
              <a:spcBef>
                <a:spcPct val="0"/>
              </a:spcBef>
            </a:pPr>
            <a:r>
              <a:rPr lang="en-US" sz="4400" dirty="0">
                <a:solidFill>
                  <a:srgbClr val="00206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Facebook: KQS Analytics, LinkedIn: KQS Analytics, Instagram: @kqs_analytics</a:t>
            </a:r>
            <a:endParaRPr lang="el-GR" sz="4400" dirty="0">
              <a:solidFill>
                <a:srgbClr val="002060"/>
              </a:solidFill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  <a:p>
            <a:endParaRPr lang="el-GR" dirty="0"/>
          </a:p>
        </p:txBody>
      </p:sp>
      <p:pic>
        <p:nvPicPr>
          <p:cNvPr id="5" name="Εικόνα 4">
            <a:extLst>
              <a:ext uri="{FF2B5EF4-FFF2-40B4-BE49-F238E27FC236}">
                <a16:creationId xmlns:a16="http://schemas.microsoft.com/office/drawing/2014/main" id="{DA6122A9-F1DC-7C77-12DE-4ACA45E44F4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5937" y="198932"/>
            <a:ext cx="1158063" cy="1147905"/>
          </a:xfrm>
          <a:prstGeom prst="rect">
            <a:avLst/>
          </a:prstGeom>
        </p:spPr>
      </p:pic>
      <p:pic>
        <p:nvPicPr>
          <p:cNvPr id="7" name="Εικόνα 6" descr="Εικόνα που περιέχει κείμενο&#10;&#10;Περιγραφή που δημιουργήθηκε αυτόματα">
            <a:extLst>
              <a:ext uri="{FF2B5EF4-FFF2-40B4-BE49-F238E27FC236}">
                <a16:creationId xmlns:a16="http://schemas.microsoft.com/office/drawing/2014/main" id="{658E8944-335D-BB18-56EC-8B717BB55163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1325" y="135184"/>
            <a:ext cx="1915090" cy="1147905"/>
          </a:xfrm>
          <a:prstGeom prst="rect">
            <a:avLst/>
          </a:prstGeom>
        </p:spPr>
      </p:pic>
      <p:pic>
        <p:nvPicPr>
          <p:cNvPr id="9" name="Εικόνα 8">
            <a:extLst>
              <a:ext uri="{FF2B5EF4-FFF2-40B4-BE49-F238E27FC236}">
                <a16:creationId xmlns:a16="http://schemas.microsoft.com/office/drawing/2014/main" id="{64B71FAF-0A12-FCB4-DCFB-F928D1BE6EE9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13740" y="135184"/>
            <a:ext cx="1112323" cy="1147905"/>
          </a:xfrm>
          <a:prstGeom prst="rect">
            <a:avLst/>
          </a:prstGeom>
        </p:spPr>
      </p:pic>
      <p:cxnSp>
        <p:nvCxnSpPr>
          <p:cNvPr id="11" name="Ευθεία γραμμή σύνδεσης 10">
            <a:extLst>
              <a:ext uri="{FF2B5EF4-FFF2-40B4-BE49-F238E27FC236}">
                <a16:creationId xmlns:a16="http://schemas.microsoft.com/office/drawing/2014/main" id="{FF3F6EA3-3B2E-F0F8-97B8-4FC9C32EA6AF}"/>
              </a:ext>
            </a:extLst>
          </p:cNvPr>
          <p:cNvCxnSpPr>
            <a:cxnSpLocks/>
          </p:cNvCxnSpPr>
          <p:nvPr/>
        </p:nvCxnSpPr>
        <p:spPr>
          <a:xfrm>
            <a:off x="129195" y="1396456"/>
            <a:ext cx="11979349" cy="0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151349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Θέση περιεχομένου 12" descr="Εικόνα που περιέχει κείμενο&#10;&#10;Περιγραφή που δημιουργήθηκε αυτόματα">
            <a:extLst>
              <a:ext uri="{FF2B5EF4-FFF2-40B4-BE49-F238E27FC236}">
                <a16:creationId xmlns:a16="http://schemas.microsoft.com/office/drawing/2014/main" id="{A4E66EDA-0155-FA1A-4E6D-440D9709702B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39638" y="5736818"/>
            <a:ext cx="1731860" cy="1038077"/>
          </a:xfrm>
          <a:prstGeom prst="rect">
            <a:avLst/>
          </a:prstGeom>
        </p:spPr>
      </p:pic>
      <p:sp>
        <p:nvSpPr>
          <p:cNvPr id="2" name="Τίτλος 1">
            <a:extLst>
              <a:ext uri="{FF2B5EF4-FFF2-40B4-BE49-F238E27FC236}">
                <a16:creationId xmlns:a16="http://schemas.microsoft.com/office/drawing/2014/main" id="{9B58E00B-C2E4-6189-96F1-9B5F561A93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2139" y="2837195"/>
            <a:ext cx="11447721" cy="591805"/>
          </a:xfrm>
        </p:spPr>
        <p:txBody>
          <a:bodyPr>
            <a:noAutofit/>
          </a:bodyPr>
          <a:lstStyle/>
          <a:p>
            <a:pPr algn="ctr"/>
            <a:r>
              <a:rPr lang="el-GR" sz="72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3. Απόψεις για την </a:t>
            </a:r>
            <a:br>
              <a:rPr lang="el-GR" sz="72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l-GR" sz="72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Ευρωπαϊκή Ένωση</a:t>
            </a:r>
          </a:p>
        </p:txBody>
      </p:sp>
    </p:spTree>
    <p:extLst>
      <p:ext uri="{BB962C8B-B14F-4D97-AF65-F5344CB8AC3E}">
        <p14:creationId xmlns:p14="http://schemas.microsoft.com/office/powerpoint/2010/main" val="15020560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Θέση περιεχομένου 12" descr="Εικόνα που περιέχει κείμενο&#10;&#10;Περιγραφή που δημιουργήθηκε αυτόματα">
            <a:extLst>
              <a:ext uri="{FF2B5EF4-FFF2-40B4-BE49-F238E27FC236}">
                <a16:creationId xmlns:a16="http://schemas.microsoft.com/office/drawing/2014/main" id="{A4E66EDA-0155-FA1A-4E6D-440D9709702B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39638" y="5736818"/>
            <a:ext cx="1731860" cy="1038077"/>
          </a:xfrm>
          <a:prstGeom prst="rect">
            <a:avLst/>
          </a:prstGeom>
        </p:spPr>
      </p:pic>
      <p:sp>
        <p:nvSpPr>
          <p:cNvPr id="2" name="Τίτλος 1">
            <a:extLst>
              <a:ext uri="{FF2B5EF4-FFF2-40B4-BE49-F238E27FC236}">
                <a16:creationId xmlns:a16="http://schemas.microsoft.com/office/drawing/2014/main" id="{9B58E00B-C2E4-6189-96F1-9B5F561A93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0623" y="0"/>
            <a:ext cx="11780875" cy="1038077"/>
          </a:xfrm>
        </p:spPr>
        <p:txBody>
          <a:bodyPr>
            <a:normAutofit/>
          </a:bodyPr>
          <a:lstStyle/>
          <a:p>
            <a:r>
              <a:rPr lang="el-GR" sz="2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Θα μπορούσατε να περιγράψτε την Ευρώπη που θα θέλατε να ζήσετε;</a:t>
            </a:r>
          </a:p>
        </p:txBody>
      </p:sp>
      <p:cxnSp>
        <p:nvCxnSpPr>
          <p:cNvPr id="7" name="Ευθεία γραμμή σύνδεσης 6">
            <a:extLst>
              <a:ext uri="{FF2B5EF4-FFF2-40B4-BE49-F238E27FC236}">
                <a16:creationId xmlns:a16="http://schemas.microsoft.com/office/drawing/2014/main" id="{EC74F7F9-2EBD-3CCD-A0E0-B98807D1E8B9}"/>
              </a:ext>
            </a:extLst>
          </p:cNvPr>
          <p:cNvCxnSpPr>
            <a:cxnSpLocks/>
          </p:cNvCxnSpPr>
          <p:nvPr/>
        </p:nvCxnSpPr>
        <p:spPr>
          <a:xfrm>
            <a:off x="375684" y="935712"/>
            <a:ext cx="11476074" cy="0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" name="Διάγραμμα 3">
            <a:extLst>
              <a:ext uri="{FF2B5EF4-FFF2-40B4-BE49-F238E27FC236}">
                <a16:creationId xmlns:a16="http://schemas.microsoft.com/office/drawing/2014/main" id="{DDF3013D-6B5D-44C1-B203-D73EFF8845FF}"/>
              </a:ext>
            </a:extLst>
          </p:cNvPr>
          <p:cNvGraphicFramePr/>
          <p:nvPr/>
        </p:nvGraphicFramePr>
        <p:xfrm>
          <a:off x="375684" y="1038078"/>
          <a:ext cx="11476074" cy="573681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405513262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Θέση περιεχομένου 12" descr="Εικόνα που περιέχει κείμενο&#10;&#10;Περιγραφή που δημιουργήθηκε αυτόματα">
            <a:extLst>
              <a:ext uri="{FF2B5EF4-FFF2-40B4-BE49-F238E27FC236}">
                <a16:creationId xmlns:a16="http://schemas.microsoft.com/office/drawing/2014/main" id="{A4E66EDA-0155-FA1A-4E6D-440D9709702B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39638" y="5736818"/>
            <a:ext cx="1731860" cy="1038077"/>
          </a:xfrm>
          <a:prstGeom prst="rect">
            <a:avLst/>
          </a:prstGeom>
        </p:spPr>
      </p:pic>
      <p:sp>
        <p:nvSpPr>
          <p:cNvPr id="2" name="Τίτλος 1">
            <a:extLst>
              <a:ext uri="{FF2B5EF4-FFF2-40B4-BE49-F238E27FC236}">
                <a16:creationId xmlns:a16="http://schemas.microsoft.com/office/drawing/2014/main" id="{9B58E00B-C2E4-6189-96F1-9B5F561A93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6065" y="317022"/>
            <a:ext cx="11447721" cy="591805"/>
          </a:xfrm>
        </p:spPr>
        <p:txBody>
          <a:bodyPr>
            <a:noAutofit/>
          </a:bodyPr>
          <a:lstStyle/>
          <a:p>
            <a:r>
              <a:rPr lang="el-GR" sz="2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Με ποιους τρόπους θεωρείτε ότι μπορούν να συμβάλλουν οι νέοι στη διαμόρφωση του μέλλοντος της Ευρώπης;</a:t>
            </a:r>
          </a:p>
        </p:txBody>
      </p:sp>
      <p:cxnSp>
        <p:nvCxnSpPr>
          <p:cNvPr id="7" name="Ευθεία γραμμή σύνδεσης 6">
            <a:extLst>
              <a:ext uri="{FF2B5EF4-FFF2-40B4-BE49-F238E27FC236}">
                <a16:creationId xmlns:a16="http://schemas.microsoft.com/office/drawing/2014/main" id="{EC74F7F9-2EBD-3CCD-A0E0-B98807D1E8B9}"/>
              </a:ext>
            </a:extLst>
          </p:cNvPr>
          <p:cNvCxnSpPr>
            <a:cxnSpLocks/>
          </p:cNvCxnSpPr>
          <p:nvPr/>
        </p:nvCxnSpPr>
        <p:spPr>
          <a:xfrm>
            <a:off x="375684" y="935712"/>
            <a:ext cx="11476074" cy="0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" name="Διάγραμμα 3">
            <a:extLst>
              <a:ext uri="{FF2B5EF4-FFF2-40B4-BE49-F238E27FC236}">
                <a16:creationId xmlns:a16="http://schemas.microsoft.com/office/drawing/2014/main" id="{0EB83D8B-AB93-368E-DF99-40CE476FEE36}"/>
              </a:ext>
            </a:extLst>
          </p:cNvPr>
          <p:cNvGraphicFramePr/>
          <p:nvPr/>
        </p:nvGraphicFramePr>
        <p:xfrm>
          <a:off x="375684" y="1190847"/>
          <a:ext cx="11398102" cy="53020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81389905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Θέση περιεχομένου 12" descr="Εικόνα που περιέχει κείμενο&#10;&#10;Περιγραφή που δημιουργήθηκε αυτόματα">
            <a:extLst>
              <a:ext uri="{FF2B5EF4-FFF2-40B4-BE49-F238E27FC236}">
                <a16:creationId xmlns:a16="http://schemas.microsoft.com/office/drawing/2014/main" id="{A4E66EDA-0155-FA1A-4E6D-440D9709702B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39638" y="5736818"/>
            <a:ext cx="1731860" cy="1038077"/>
          </a:xfrm>
          <a:prstGeom prst="rect">
            <a:avLst/>
          </a:prstGeom>
        </p:spPr>
      </p:pic>
      <p:sp>
        <p:nvSpPr>
          <p:cNvPr id="2" name="Τίτλος 1">
            <a:extLst>
              <a:ext uri="{FF2B5EF4-FFF2-40B4-BE49-F238E27FC236}">
                <a16:creationId xmlns:a16="http://schemas.microsoft.com/office/drawing/2014/main" id="{9B58E00B-C2E4-6189-96F1-9B5F561A93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6065" y="365125"/>
            <a:ext cx="11447721" cy="591805"/>
          </a:xfrm>
        </p:spPr>
        <p:txBody>
          <a:bodyPr>
            <a:normAutofit/>
          </a:bodyPr>
          <a:lstStyle/>
          <a:p>
            <a:r>
              <a:rPr lang="el-GR" sz="32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Τι αγαπάτε και τι σας ενοχλεί περισσότερο στην Ευρώπη;</a:t>
            </a:r>
          </a:p>
        </p:txBody>
      </p:sp>
      <p:cxnSp>
        <p:nvCxnSpPr>
          <p:cNvPr id="7" name="Ευθεία γραμμή σύνδεσης 6">
            <a:extLst>
              <a:ext uri="{FF2B5EF4-FFF2-40B4-BE49-F238E27FC236}">
                <a16:creationId xmlns:a16="http://schemas.microsoft.com/office/drawing/2014/main" id="{EC74F7F9-2EBD-3CCD-A0E0-B98807D1E8B9}"/>
              </a:ext>
            </a:extLst>
          </p:cNvPr>
          <p:cNvCxnSpPr>
            <a:cxnSpLocks/>
          </p:cNvCxnSpPr>
          <p:nvPr/>
        </p:nvCxnSpPr>
        <p:spPr>
          <a:xfrm>
            <a:off x="375684" y="935712"/>
            <a:ext cx="11476074" cy="0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9" name="Διάγραμμα 8">
            <a:extLst>
              <a:ext uri="{FF2B5EF4-FFF2-40B4-BE49-F238E27FC236}">
                <a16:creationId xmlns:a16="http://schemas.microsoft.com/office/drawing/2014/main" id="{9A520AFC-FC74-65EE-8D0B-E02DC31AA3A2}"/>
              </a:ext>
            </a:extLst>
          </p:cNvPr>
          <p:cNvGraphicFramePr/>
          <p:nvPr/>
        </p:nvGraphicFramePr>
        <p:xfrm>
          <a:off x="375684" y="1249902"/>
          <a:ext cx="11476074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57637683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Θέση περιεχομένου 12" descr="Εικόνα που περιέχει κείμενο&#10;&#10;Περιγραφή που δημιουργήθηκε αυτόματα">
            <a:extLst>
              <a:ext uri="{FF2B5EF4-FFF2-40B4-BE49-F238E27FC236}">
                <a16:creationId xmlns:a16="http://schemas.microsoft.com/office/drawing/2014/main" id="{A4E66EDA-0155-FA1A-4E6D-440D9709702B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39638" y="5736818"/>
            <a:ext cx="1731860" cy="1038077"/>
          </a:xfrm>
          <a:prstGeom prst="rect">
            <a:avLst/>
          </a:prstGeom>
        </p:spPr>
      </p:pic>
      <p:sp>
        <p:nvSpPr>
          <p:cNvPr id="2" name="Τίτλος 1">
            <a:extLst>
              <a:ext uri="{FF2B5EF4-FFF2-40B4-BE49-F238E27FC236}">
                <a16:creationId xmlns:a16="http://schemas.microsoft.com/office/drawing/2014/main" id="{9B58E00B-C2E4-6189-96F1-9B5F561A93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2139" y="251711"/>
            <a:ext cx="11447721" cy="591805"/>
          </a:xfrm>
        </p:spPr>
        <p:txBody>
          <a:bodyPr>
            <a:normAutofit fontScale="90000"/>
          </a:bodyPr>
          <a:lstStyle/>
          <a:p>
            <a:pPr algn="just"/>
            <a:r>
              <a:rPr lang="el-GR" sz="32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Ποιες ιδέες και σκέψεις θα θέλατε να γίνουν πράξη στο πλαίσιο της Ευρωπαϊκής Κοινότητας;</a:t>
            </a:r>
          </a:p>
        </p:txBody>
      </p:sp>
      <p:cxnSp>
        <p:nvCxnSpPr>
          <p:cNvPr id="7" name="Ευθεία γραμμή σύνδεσης 6">
            <a:extLst>
              <a:ext uri="{FF2B5EF4-FFF2-40B4-BE49-F238E27FC236}">
                <a16:creationId xmlns:a16="http://schemas.microsoft.com/office/drawing/2014/main" id="{EC74F7F9-2EBD-3CCD-A0E0-B98807D1E8B9}"/>
              </a:ext>
            </a:extLst>
          </p:cNvPr>
          <p:cNvCxnSpPr>
            <a:cxnSpLocks/>
          </p:cNvCxnSpPr>
          <p:nvPr/>
        </p:nvCxnSpPr>
        <p:spPr>
          <a:xfrm>
            <a:off x="375684" y="935712"/>
            <a:ext cx="11476074" cy="0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" name="Διάγραμμα 3">
            <a:extLst>
              <a:ext uri="{FF2B5EF4-FFF2-40B4-BE49-F238E27FC236}">
                <a16:creationId xmlns:a16="http://schemas.microsoft.com/office/drawing/2014/main" id="{EEB8C7E8-3772-035C-0016-376552328E40}"/>
              </a:ext>
            </a:extLst>
          </p:cNvPr>
          <p:cNvGraphicFramePr/>
          <p:nvPr/>
        </p:nvGraphicFramePr>
        <p:xfrm>
          <a:off x="372140" y="1027908"/>
          <a:ext cx="11479618" cy="574698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2564669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9B58E00B-C2E4-6189-96F1-9B5F561A93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7963" y="3241176"/>
            <a:ext cx="11476074" cy="375647"/>
          </a:xfrm>
        </p:spPr>
        <p:txBody>
          <a:bodyPr>
            <a:noAutofit/>
          </a:bodyPr>
          <a:lstStyle/>
          <a:p>
            <a:pPr algn="ctr"/>
            <a:r>
              <a:rPr lang="el-GR" sz="8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1. Επαγγελματική απασχόληση</a:t>
            </a:r>
          </a:p>
        </p:txBody>
      </p:sp>
      <p:pic>
        <p:nvPicPr>
          <p:cNvPr id="6" name="Θέση περιεχομένου 12" descr="Εικόνα που περιέχει κείμενο&#10;&#10;Περιγραφή που δημιουργήθηκε αυτόματα">
            <a:extLst>
              <a:ext uri="{FF2B5EF4-FFF2-40B4-BE49-F238E27FC236}">
                <a16:creationId xmlns:a16="http://schemas.microsoft.com/office/drawing/2014/main" id="{A4E66EDA-0155-FA1A-4E6D-440D9709702B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39638" y="5736818"/>
            <a:ext cx="1731860" cy="10380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07830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Διάγραμμα 2">
            <a:extLst>
              <a:ext uri="{FF2B5EF4-FFF2-40B4-BE49-F238E27FC236}">
                <a16:creationId xmlns:a16="http://schemas.microsoft.com/office/drawing/2014/main" id="{8AD26949-C35E-C894-D1D5-9469B44F5B8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096324972"/>
              </p:ext>
            </p:extLst>
          </p:nvPr>
        </p:nvGraphicFramePr>
        <p:xfrm>
          <a:off x="2032000" y="719666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AB143803-D9AF-579C-42E6-5FB49623F5FF}"/>
              </a:ext>
            </a:extLst>
          </p:cNvPr>
          <p:cNvSpPr txBox="1"/>
          <p:nvPr/>
        </p:nvSpPr>
        <p:spPr>
          <a:xfrm>
            <a:off x="5079459" y="194415"/>
            <a:ext cx="187743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Τουριστικές δράσεις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2F8110B-94C1-35F7-14AC-6CB13FE4BD7A}"/>
              </a:ext>
            </a:extLst>
          </p:cNvPr>
          <p:cNvSpPr txBox="1"/>
          <p:nvPr/>
        </p:nvSpPr>
        <p:spPr>
          <a:xfrm>
            <a:off x="8821366" y="2700908"/>
            <a:ext cx="187743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Καταγραφή θέσεων και ανακοίνωση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1D71E99-1B66-3302-4880-C3D600416B6D}"/>
              </a:ext>
            </a:extLst>
          </p:cNvPr>
          <p:cNvSpPr txBox="1"/>
          <p:nvPr/>
        </p:nvSpPr>
        <p:spPr>
          <a:xfrm>
            <a:off x="6366754" y="6216431"/>
            <a:ext cx="187743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Διαφήμιση και προώθηση προϊόντων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42A96E7B-86C1-1BB2-A8C4-96B0CB95471B}"/>
              </a:ext>
            </a:extLst>
          </p:cNvPr>
          <p:cNvSpPr txBox="1"/>
          <p:nvPr/>
        </p:nvSpPr>
        <p:spPr>
          <a:xfrm>
            <a:off x="3782439" y="6047154"/>
            <a:ext cx="187743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Πρακτική άσκηση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EDFC4C5-786B-6721-50E9-8C5A6C558F8B}"/>
              </a:ext>
            </a:extLst>
          </p:cNvPr>
          <p:cNvSpPr txBox="1"/>
          <p:nvPr/>
        </p:nvSpPr>
        <p:spPr>
          <a:xfrm>
            <a:off x="1493196" y="2731685"/>
            <a:ext cx="187743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Δίαυλος επικοινωνίας με ιδιωτικούς φορείς</a:t>
            </a:r>
          </a:p>
        </p:txBody>
      </p:sp>
      <p:pic>
        <p:nvPicPr>
          <p:cNvPr id="14" name="Εικόνα 13" descr="Εικόνα που περιέχει κείμενο&#10;&#10;Περιγραφή που δημιουργήθηκε αυτόματα">
            <a:extLst>
              <a:ext uri="{FF2B5EF4-FFF2-40B4-BE49-F238E27FC236}">
                <a16:creationId xmlns:a16="http://schemas.microsoft.com/office/drawing/2014/main" id="{40756CEF-4A9C-1FD1-98E0-490EF6F604B4}"/>
              </a:ext>
            </a:extLst>
          </p:cNvPr>
          <p:cNvPicPr>
            <a:picLocks noChangeAspect="1"/>
          </p:cNvPicPr>
          <p:nvPr/>
        </p:nvPicPr>
        <p:blipFill>
          <a:blip r:embed="rId7">
            <a:alphaModFix amt="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60655" y="5420405"/>
            <a:ext cx="1949784" cy="11687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77095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Διάγραμμα 2">
            <a:extLst>
              <a:ext uri="{FF2B5EF4-FFF2-40B4-BE49-F238E27FC236}">
                <a16:creationId xmlns:a16="http://schemas.microsoft.com/office/drawing/2014/main" id="{8AD26949-C35E-C894-D1D5-9469B44F5B8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093363048"/>
              </p:ext>
            </p:extLst>
          </p:nvPr>
        </p:nvGraphicFramePr>
        <p:xfrm>
          <a:off x="2032000" y="719666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AB143803-D9AF-579C-42E6-5FB49623F5FF}"/>
              </a:ext>
            </a:extLst>
          </p:cNvPr>
          <p:cNvSpPr txBox="1"/>
          <p:nvPr/>
        </p:nvSpPr>
        <p:spPr>
          <a:xfrm>
            <a:off x="5157281" y="77664"/>
            <a:ext cx="1877438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Διαδικτύου, διαφήμισης και προώθησης προϊόντων (</a:t>
            </a:r>
            <a:r>
              <a:rPr lang="en-US"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Marketing)</a:t>
            </a:r>
            <a:endParaRPr lang="el-GR" sz="10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2F8110B-94C1-35F7-14AC-6CB13FE4BD7A}"/>
              </a:ext>
            </a:extLst>
          </p:cNvPr>
          <p:cNvSpPr txBox="1"/>
          <p:nvPr/>
        </p:nvSpPr>
        <p:spPr>
          <a:xfrm>
            <a:off x="8704633" y="3167389"/>
            <a:ext cx="187743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Ενημερωτικά τύπου ΕΣΠΑ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1D71E99-1B66-3302-4880-C3D600416B6D}"/>
              </a:ext>
            </a:extLst>
          </p:cNvPr>
          <p:cNvSpPr txBox="1"/>
          <p:nvPr/>
        </p:nvSpPr>
        <p:spPr>
          <a:xfrm>
            <a:off x="5299142" y="6257116"/>
            <a:ext cx="159371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Βιογραφικά και συνεντεύξεις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42A96E7B-86C1-1BB2-A8C4-96B0CB95471B}"/>
              </a:ext>
            </a:extLst>
          </p:cNvPr>
          <p:cNvSpPr txBox="1"/>
          <p:nvPr/>
        </p:nvSpPr>
        <p:spPr>
          <a:xfrm>
            <a:off x="2032000" y="4929260"/>
            <a:ext cx="187743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Έναρξης επιχειρήσεων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EDFC4C5-786B-6721-50E9-8C5A6C558F8B}"/>
              </a:ext>
            </a:extLst>
          </p:cNvPr>
          <p:cNvSpPr txBox="1"/>
          <p:nvPr/>
        </p:nvSpPr>
        <p:spPr>
          <a:xfrm>
            <a:off x="1493197" y="3259722"/>
            <a:ext cx="187743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Soft skills </a:t>
            </a:r>
            <a:r>
              <a:rPr lang="el-GR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(π.χ. Επικοινωνιακές δεξιότητες)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BC567D9-9C34-9FBA-D5CA-7152B6CDA919}"/>
              </a:ext>
            </a:extLst>
          </p:cNvPr>
          <p:cNvSpPr txBox="1"/>
          <p:nvPr/>
        </p:nvSpPr>
        <p:spPr>
          <a:xfrm>
            <a:off x="7999379" y="1604973"/>
            <a:ext cx="187743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Επιμορφωτικά με πιστοποιήσεις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A4A6419-EFDD-BDDB-42D4-88638CC73818}"/>
              </a:ext>
            </a:extLst>
          </p:cNvPr>
          <p:cNvSpPr txBox="1"/>
          <p:nvPr/>
        </p:nvSpPr>
        <p:spPr>
          <a:xfrm>
            <a:off x="8098277" y="4821539"/>
            <a:ext cx="187743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Επαγγελματικής εξέλιξης επιχειρήσεων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A049B5B-7586-6905-6B57-5AFD7C01EEE5}"/>
              </a:ext>
            </a:extLst>
          </p:cNvPr>
          <p:cNvSpPr txBox="1"/>
          <p:nvPr/>
        </p:nvSpPr>
        <p:spPr>
          <a:xfrm>
            <a:off x="2199533" y="1666528"/>
            <a:ext cx="18774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Συμβουλευτική/ 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Mentoring</a:t>
            </a:r>
            <a:r>
              <a:rPr lang="el-GR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από επιχειρηματίες</a:t>
            </a:r>
          </a:p>
        </p:txBody>
      </p:sp>
      <p:pic>
        <p:nvPicPr>
          <p:cNvPr id="6" name="Εικόνα 5" descr="Εικόνα που περιέχει κείμενο&#10;&#10;Περιγραφή που δημιουργήθηκε αυτόματα">
            <a:extLst>
              <a:ext uri="{FF2B5EF4-FFF2-40B4-BE49-F238E27FC236}">
                <a16:creationId xmlns:a16="http://schemas.microsoft.com/office/drawing/2014/main" id="{8D63B078-666F-3298-487F-1DB6E254F790}"/>
              </a:ext>
            </a:extLst>
          </p:cNvPr>
          <p:cNvPicPr>
            <a:picLocks noChangeAspect="1"/>
          </p:cNvPicPr>
          <p:nvPr/>
        </p:nvPicPr>
        <p:blipFill>
          <a:blip r:embed="rId7">
            <a:alphaModFix amt="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60655" y="5420405"/>
            <a:ext cx="1949784" cy="11687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5403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9B58E00B-C2E4-6189-96F1-9B5F561A93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2139" y="3133097"/>
            <a:ext cx="11447721" cy="591805"/>
          </a:xfrm>
        </p:spPr>
        <p:txBody>
          <a:bodyPr>
            <a:noAutofit/>
          </a:bodyPr>
          <a:lstStyle/>
          <a:p>
            <a:pPr algn="ctr"/>
            <a:r>
              <a:rPr lang="el-GR" sz="72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2. Ψυχαγωγία και διασκέδαση</a:t>
            </a:r>
          </a:p>
        </p:txBody>
      </p:sp>
      <p:pic>
        <p:nvPicPr>
          <p:cNvPr id="6" name="Θέση περιεχομένου 12" descr="Εικόνα που περιέχει κείμενο&#10;&#10;Περιγραφή που δημιουργήθηκε αυτόματα">
            <a:extLst>
              <a:ext uri="{FF2B5EF4-FFF2-40B4-BE49-F238E27FC236}">
                <a16:creationId xmlns:a16="http://schemas.microsoft.com/office/drawing/2014/main" id="{A4E66EDA-0155-FA1A-4E6D-440D9709702B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39638" y="5736818"/>
            <a:ext cx="1731860" cy="10380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44343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Γράφημα 1">
            <a:extLst>
              <a:ext uri="{FF2B5EF4-FFF2-40B4-BE49-F238E27FC236}">
                <a16:creationId xmlns:a16="http://schemas.microsoft.com/office/drawing/2014/main" id="{F7B37B81-2786-8EAC-F479-7428B8F111B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917708716"/>
              </p:ext>
            </p:extLst>
          </p:nvPr>
        </p:nvGraphicFramePr>
        <p:xfrm>
          <a:off x="702013" y="70255"/>
          <a:ext cx="10085962" cy="584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3" name="Εικόνα 2" descr="Εικόνα που περιέχει κείμενο&#10;&#10;Περιγραφή που δημιουργήθηκε αυτόματα">
            <a:extLst>
              <a:ext uri="{FF2B5EF4-FFF2-40B4-BE49-F238E27FC236}">
                <a16:creationId xmlns:a16="http://schemas.microsoft.com/office/drawing/2014/main" id="{2D9A6690-91CF-8984-AF23-E3F2BB8E0299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 amt="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60655" y="5420405"/>
            <a:ext cx="1949784" cy="11687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05854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Διάγραμμα 2">
            <a:extLst>
              <a:ext uri="{FF2B5EF4-FFF2-40B4-BE49-F238E27FC236}">
                <a16:creationId xmlns:a16="http://schemas.microsoft.com/office/drawing/2014/main" id="{8AD26949-C35E-C894-D1D5-9469B44F5B8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214965130"/>
              </p:ext>
            </p:extLst>
          </p:nvPr>
        </p:nvGraphicFramePr>
        <p:xfrm>
          <a:off x="2032000" y="719666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AB143803-D9AF-579C-42E6-5FB49623F5FF}"/>
              </a:ext>
            </a:extLst>
          </p:cNvPr>
          <p:cNvSpPr txBox="1"/>
          <p:nvPr/>
        </p:nvSpPr>
        <p:spPr>
          <a:xfrm>
            <a:off x="4794978" y="226566"/>
            <a:ext cx="244910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Συναυλίες/ Μουσικές βραδιές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2F8110B-94C1-35F7-14AC-6CB13FE4BD7A}"/>
              </a:ext>
            </a:extLst>
          </p:cNvPr>
          <p:cNvSpPr txBox="1"/>
          <p:nvPr/>
        </p:nvSpPr>
        <p:spPr>
          <a:xfrm>
            <a:off x="8503163" y="2319823"/>
            <a:ext cx="187743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Προβολή ταινιών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1D71E99-1B66-3302-4880-C3D600416B6D}"/>
              </a:ext>
            </a:extLst>
          </p:cNvPr>
          <p:cNvSpPr txBox="1"/>
          <p:nvPr/>
        </p:nvSpPr>
        <p:spPr>
          <a:xfrm>
            <a:off x="8282562" y="4258533"/>
            <a:ext cx="187743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Θεατρικές παραστάσεις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42A96E7B-86C1-1BB2-A8C4-96B0CB95471B}"/>
              </a:ext>
            </a:extLst>
          </p:cNvPr>
          <p:cNvSpPr txBox="1"/>
          <p:nvPr/>
        </p:nvSpPr>
        <p:spPr>
          <a:xfrm>
            <a:off x="4951000" y="6323656"/>
            <a:ext cx="22899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Μηνιαίες εκδηλώσεις με διάφορη θεματολογία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EDFC4C5-786B-6721-50E9-8C5A6C558F8B}"/>
              </a:ext>
            </a:extLst>
          </p:cNvPr>
          <p:cNvSpPr txBox="1"/>
          <p:nvPr/>
        </p:nvSpPr>
        <p:spPr>
          <a:xfrm>
            <a:off x="2173916" y="2196712"/>
            <a:ext cx="167672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Φεστιβάλ γαστρονομίας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46BAE04-A914-2AA8-BD40-37C91BADF6BA}"/>
              </a:ext>
            </a:extLst>
          </p:cNvPr>
          <p:cNvSpPr txBox="1"/>
          <p:nvPr/>
        </p:nvSpPr>
        <p:spPr>
          <a:xfrm>
            <a:off x="1811399" y="4258533"/>
            <a:ext cx="187743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Καλλιτεχνικά φεστιβάλ</a:t>
            </a:r>
          </a:p>
        </p:txBody>
      </p:sp>
      <p:pic>
        <p:nvPicPr>
          <p:cNvPr id="4" name="Εικόνα 3" descr="Εικόνα που περιέχει κείμενο&#10;&#10;Περιγραφή που δημιουργήθηκε αυτόματα">
            <a:extLst>
              <a:ext uri="{FF2B5EF4-FFF2-40B4-BE49-F238E27FC236}">
                <a16:creationId xmlns:a16="http://schemas.microsoft.com/office/drawing/2014/main" id="{C47A2C35-489D-B12B-3188-C5DFA6C61077}"/>
              </a:ext>
            </a:extLst>
          </p:cNvPr>
          <p:cNvPicPr>
            <a:picLocks noChangeAspect="1"/>
          </p:cNvPicPr>
          <p:nvPr/>
        </p:nvPicPr>
        <p:blipFill>
          <a:blip r:embed="rId7">
            <a:alphaModFix amt="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60655" y="5420405"/>
            <a:ext cx="1949784" cy="11687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19061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9B58E00B-C2E4-6189-96F1-9B5F561A93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2139" y="3133097"/>
            <a:ext cx="11447721" cy="591805"/>
          </a:xfrm>
        </p:spPr>
        <p:txBody>
          <a:bodyPr>
            <a:noAutofit/>
          </a:bodyPr>
          <a:lstStyle/>
          <a:p>
            <a:pPr algn="ctr"/>
            <a:r>
              <a:rPr lang="en-US" sz="72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l-GR" sz="72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. Ενδιαφέρουσες συσχετίσεις</a:t>
            </a:r>
          </a:p>
        </p:txBody>
      </p:sp>
      <p:pic>
        <p:nvPicPr>
          <p:cNvPr id="6" name="Θέση περιεχομένου 12" descr="Εικόνα που περιέχει κείμενο&#10;&#10;Περιγραφή που δημιουργήθηκε αυτόματα">
            <a:extLst>
              <a:ext uri="{FF2B5EF4-FFF2-40B4-BE49-F238E27FC236}">
                <a16:creationId xmlns:a16="http://schemas.microsoft.com/office/drawing/2014/main" id="{A4E66EDA-0155-FA1A-4E6D-440D9709702B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39638" y="5736818"/>
            <a:ext cx="1731860" cy="10380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17797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Οβάλ 3">
            <a:extLst>
              <a:ext uri="{FF2B5EF4-FFF2-40B4-BE49-F238E27FC236}">
                <a16:creationId xmlns:a16="http://schemas.microsoft.com/office/drawing/2014/main" id="{2B09744C-52CC-4648-9A53-F09CB3047359}"/>
              </a:ext>
            </a:extLst>
          </p:cNvPr>
          <p:cNvSpPr/>
          <p:nvPr/>
        </p:nvSpPr>
        <p:spPr>
          <a:xfrm>
            <a:off x="1974716" y="450717"/>
            <a:ext cx="1974714" cy="1974715"/>
          </a:xfrm>
          <a:prstGeom prst="ellipse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Τουριστικές δράσεις</a:t>
            </a:r>
          </a:p>
        </p:txBody>
      </p:sp>
      <p:sp>
        <p:nvSpPr>
          <p:cNvPr id="5" name="Οβάλ 4">
            <a:extLst>
              <a:ext uri="{FF2B5EF4-FFF2-40B4-BE49-F238E27FC236}">
                <a16:creationId xmlns:a16="http://schemas.microsoft.com/office/drawing/2014/main" id="{BE76F39F-7187-7C1F-D719-A5B9A311434E}"/>
              </a:ext>
            </a:extLst>
          </p:cNvPr>
          <p:cNvSpPr/>
          <p:nvPr/>
        </p:nvSpPr>
        <p:spPr>
          <a:xfrm>
            <a:off x="8031805" y="450717"/>
            <a:ext cx="1974714" cy="1974715"/>
          </a:xfrm>
          <a:prstGeom prst="ellipse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Υπαίθριες εκδηλώσεις</a:t>
            </a:r>
          </a:p>
        </p:txBody>
      </p:sp>
      <p:sp>
        <p:nvSpPr>
          <p:cNvPr id="6" name="Οβάλ 5">
            <a:extLst>
              <a:ext uri="{FF2B5EF4-FFF2-40B4-BE49-F238E27FC236}">
                <a16:creationId xmlns:a16="http://schemas.microsoft.com/office/drawing/2014/main" id="{6621672E-0EE3-ACD6-B29E-124D32D7BA41}"/>
              </a:ext>
            </a:extLst>
          </p:cNvPr>
          <p:cNvSpPr/>
          <p:nvPr/>
        </p:nvSpPr>
        <p:spPr>
          <a:xfrm>
            <a:off x="1974716" y="4432568"/>
            <a:ext cx="1974714" cy="1974715"/>
          </a:xfrm>
          <a:prstGeom prst="ellipse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Εκδρομές εντός και εκτός δήμου</a:t>
            </a:r>
          </a:p>
        </p:txBody>
      </p:sp>
      <p:sp>
        <p:nvSpPr>
          <p:cNvPr id="7" name="Οβάλ 6">
            <a:extLst>
              <a:ext uri="{FF2B5EF4-FFF2-40B4-BE49-F238E27FC236}">
                <a16:creationId xmlns:a16="http://schemas.microsoft.com/office/drawing/2014/main" id="{B3766BE3-4DC2-45FE-DDCC-47DF4CFB14F5}"/>
              </a:ext>
            </a:extLst>
          </p:cNvPr>
          <p:cNvSpPr/>
          <p:nvPr/>
        </p:nvSpPr>
        <p:spPr>
          <a:xfrm>
            <a:off x="8031805" y="4432568"/>
            <a:ext cx="1974714" cy="1974715"/>
          </a:xfrm>
          <a:prstGeom prst="ellipse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Θερινά και χειμερινά σχολεία – Ιδιομορφία τόπου</a:t>
            </a:r>
          </a:p>
        </p:txBody>
      </p:sp>
      <p:cxnSp>
        <p:nvCxnSpPr>
          <p:cNvPr id="19" name="Ευθύγραμμο βέλος σύνδεσης 18">
            <a:extLst>
              <a:ext uri="{FF2B5EF4-FFF2-40B4-BE49-F238E27FC236}">
                <a16:creationId xmlns:a16="http://schemas.microsoft.com/office/drawing/2014/main" id="{800A743D-AAAF-57B6-A2C3-A661E494DD20}"/>
              </a:ext>
            </a:extLst>
          </p:cNvPr>
          <p:cNvCxnSpPr>
            <a:stCxn id="4" idx="6"/>
            <a:endCxn id="5" idx="2"/>
          </p:cNvCxnSpPr>
          <p:nvPr/>
        </p:nvCxnSpPr>
        <p:spPr>
          <a:xfrm>
            <a:off x="3949430" y="1438075"/>
            <a:ext cx="4082375" cy="0"/>
          </a:xfrm>
          <a:prstGeom prst="straightConnector1">
            <a:avLst/>
          </a:prstGeom>
          <a:ln>
            <a:solidFill>
              <a:srgbClr val="00206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Ευθύγραμμο βέλος σύνδεσης 20">
            <a:extLst>
              <a:ext uri="{FF2B5EF4-FFF2-40B4-BE49-F238E27FC236}">
                <a16:creationId xmlns:a16="http://schemas.microsoft.com/office/drawing/2014/main" id="{FC0B9ADE-EB18-DE87-52D6-433FB53DBAE9}"/>
              </a:ext>
            </a:extLst>
          </p:cNvPr>
          <p:cNvCxnSpPr>
            <a:stCxn id="4" idx="5"/>
            <a:endCxn id="7" idx="1"/>
          </p:cNvCxnSpPr>
          <p:nvPr/>
        </p:nvCxnSpPr>
        <p:spPr>
          <a:xfrm>
            <a:off x="3660240" y="2136242"/>
            <a:ext cx="4660755" cy="2585516"/>
          </a:xfrm>
          <a:prstGeom prst="straightConnector1">
            <a:avLst/>
          </a:prstGeom>
          <a:ln>
            <a:solidFill>
              <a:srgbClr val="002060"/>
            </a:solidFill>
            <a:headEnd type="triangl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Ευθύγραμμο βέλος σύνδεσης 22">
            <a:extLst>
              <a:ext uri="{FF2B5EF4-FFF2-40B4-BE49-F238E27FC236}">
                <a16:creationId xmlns:a16="http://schemas.microsoft.com/office/drawing/2014/main" id="{2D7B5565-FEA8-0BE1-2D42-B55C1590A556}"/>
              </a:ext>
            </a:extLst>
          </p:cNvPr>
          <p:cNvCxnSpPr>
            <a:stCxn id="4" idx="4"/>
            <a:endCxn id="6" idx="0"/>
          </p:cNvCxnSpPr>
          <p:nvPr/>
        </p:nvCxnSpPr>
        <p:spPr>
          <a:xfrm>
            <a:off x="2962073" y="2425432"/>
            <a:ext cx="0" cy="2007136"/>
          </a:xfrm>
          <a:prstGeom prst="straightConnector1">
            <a:avLst/>
          </a:prstGeom>
          <a:ln>
            <a:solidFill>
              <a:srgbClr val="002060"/>
            </a:solidFill>
            <a:headEnd type="triangl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Ευθύγραμμο βέλος σύνδεσης 26">
            <a:extLst>
              <a:ext uri="{FF2B5EF4-FFF2-40B4-BE49-F238E27FC236}">
                <a16:creationId xmlns:a16="http://schemas.microsoft.com/office/drawing/2014/main" id="{C1345907-295A-CFB2-AE5D-8F79C6594707}"/>
              </a:ext>
            </a:extLst>
          </p:cNvPr>
          <p:cNvCxnSpPr>
            <a:stCxn id="6" idx="6"/>
            <a:endCxn id="7" idx="2"/>
          </p:cNvCxnSpPr>
          <p:nvPr/>
        </p:nvCxnSpPr>
        <p:spPr>
          <a:xfrm>
            <a:off x="3949430" y="5419926"/>
            <a:ext cx="4082375" cy="0"/>
          </a:xfrm>
          <a:prstGeom prst="straightConnector1">
            <a:avLst/>
          </a:prstGeom>
          <a:ln>
            <a:solidFill>
              <a:srgbClr val="00206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Ευθύγραμμο βέλος σύνδεσης 28">
            <a:extLst>
              <a:ext uri="{FF2B5EF4-FFF2-40B4-BE49-F238E27FC236}">
                <a16:creationId xmlns:a16="http://schemas.microsoft.com/office/drawing/2014/main" id="{C9DA3C68-0408-82C6-260E-16A9BF29BC27}"/>
              </a:ext>
            </a:extLst>
          </p:cNvPr>
          <p:cNvCxnSpPr>
            <a:stCxn id="7" idx="0"/>
            <a:endCxn id="5" idx="4"/>
          </p:cNvCxnSpPr>
          <p:nvPr/>
        </p:nvCxnSpPr>
        <p:spPr>
          <a:xfrm flipV="1">
            <a:off x="9019162" y="2425432"/>
            <a:ext cx="0" cy="2007136"/>
          </a:xfrm>
          <a:prstGeom prst="straightConnector1">
            <a:avLst/>
          </a:prstGeom>
          <a:ln>
            <a:solidFill>
              <a:srgbClr val="00206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>
            <a:extLst>
              <a:ext uri="{FF2B5EF4-FFF2-40B4-BE49-F238E27FC236}">
                <a16:creationId xmlns:a16="http://schemas.microsoft.com/office/drawing/2014/main" id="{9F696210-CFBD-68CC-EE49-762FA7FB9CE5}"/>
              </a:ext>
            </a:extLst>
          </p:cNvPr>
          <p:cNvSpPr txBox="1"/>
          <p:nvPr/>
        </p:nvSpPr>
        <p:spPr>
          <a:xfrm>
            <a:off x="5465322" y="1039571"/>
            <a:ext cx="1052209" cy="3077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0.341**</a:t>
            </a:r>
            <a:endParaRPr lang="el-GR" sz="1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A4ACEE69-3611-BD9E-CB28-95198BDAE3C3}"/>
              </a:ext>
            </a:extLst>
          </p:cNvPr>
          <p:cNvSpPr txBox="1"/>
          <p:nvPr/>
        </p:nvSpPr>
        <p:spPr>
          <a:xfrm>
            <a:off x="8991602" y="3275111"/>
            <a:ext cx="101491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0.299**</a:t>
            </a:r>
            <a:endParaRPr lang="el-GR" sz="1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3609F42E-4703-4362-2B7B-F5ECF744E3FA}"/>
              </a:ext>
            </a:extLst>
          </p:cNvPr>
          <p:cNvSpPr txBox="1"/>
          <p:nvPr/>
        </p:nvSpPr>
        <p:spPr>
          <a:xfrm>
            <a:off x="5465322" y="5605839"/>
            <a:ext cx="1052209" cy="3077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0.365**</a:t>
            </a:r>
            <a:endParaRPr lang="el-GR" sz="1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922A0939-8382-0BAF-8BDA-DABC63BF12B3}"/>
              </a:ext>
            </a:extLst>
          </p:cNvPr>
          <p:cNvSpPr txBox="1"/>
          <p:nvPr/>
        </p:nvSpPr>
        <p:spPr>
          <a:xfrm>
            <a:off x="1974716" y="3275111"/>
            <a:ext cx="1052209" cy="3077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0.421**</a:t>
            </a:r>
            <a:endParaRPr lang="el-GR" sz="1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14664F40-80AD-D62A-74D0-78A5B714BAD3}"/>
              </a:ext>
            </a:extLst>
          </p:cNvPr>
          <p:cNvSpPr txBox="1"/>
          <p:nvPr/>
        </p:nvSpPr>
        <p:spPr>
          <a:xfrm>
            <a:off x="6347296" y="2460621"/>
            <a:ext cx="1052209" cy="3077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0.544**</a:t>
            </a:r>
            <a:endParaRPr lang="el-GR" sz="1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75189840-D84C-8715-8083-6792304FCEE4}"/>
              </a:ext>
            </a:extLst>
          </p:cNvPr>
          <p:cNvSpPr txBox="1"/>
          <p:nvPr/>
        </p:nvSpPr>
        <p:spPr>
          <a:xfrm>
            <a:off x="4577464" y="2460621"/>
            <a:ext cx="1052209" cy="3077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0.399**</a:t>
            </a:r>
            <a:endParaRPr lang="el-GR" sz="1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39" name="Ευθύγραμμο βέλος σύνδεσης 38">
            <a:extLst>
              <a:ext uri="{FF2B5EF4-FFF2-40B4-BE49-F238E27FC236}">
                <a16:creationId xmlns:a16="http://schemas.microsoft.com/office/drawing/2014/main" id="{84965EE1-37D2-7C64-C710-98AE48EEA73A}"/>
              </a:ext>
            </a:extLst>
          </p:cNvPr>
          <p:cNvCxnSpPr>
            <a:stCxn id="6" idx="7"/>
            <a:endCxn id="5" idx="3"/>
          </p:cNvCxnSpPr>
          <p:nvPr/>
        </p:nvCxnSpPr>
        <p:spPr>
          <a:xfrm flipV="1">
            <a:off x="3660240" y="2136242"/>
            <a:ext cx="4660755" cy="2585516"/>
          </a:xfrm>
          <a:prstGeom prst="straightConnector1">
            <a:avLst/>
          </a:prstGeom>
          <a:ln>
            <a:solidFill>
              <a:srgbClr val="002060"/>
            </a:solidFill>
            <a:headEnd type="triangle"/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pic>
        <p:nvPicPr>
          <p:cNvPr id="40" name="Εικόνα 39" descr="Εικόνα που περιέχει κείμενο&#10;&#10;Περιγραφή που δημιουργήθηκε αυτόματα">
            <a:extLst>
              <a:ext uri="{FF2B5EF4-FFF2-40B4-BE49-F238E27FC236}">
                <a16:creationId xmlns:a16="http://schemas.microsoft.com/office/drawing/2014/main" id="{B438511B-5369-3C77-79AA-635813D928A2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60655" y="5420405"/>
            <a:ext cx="1949784" cy="11687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5605399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220</TotalTime>
  <Words>596</Words>
  <Application>Microsoft Office PowerPoint</Application>
  <PresentationFormat>Ευρεία οθόνη</PresentationFormat>
  <Paragraphs>124</Paragraphs>
  <Slides>14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5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14</vt:i4>
      </vt:variant>
    </vt:vector>
  </HeadingPairs>
  <TitlesOfParts>
    <vt:vector size="20" baseType="lpstr">
      <vt:lpstr>Arial</vt:lpstr>
      <vt:lpstr>Calibri</vt:lpstr>
      <vt:lpstr>Calibri Light</vt:lpstr>
      <vt:lpstr>Times New Roman</vt:lpstr>
      <vt:lpstr>Wingdings</vt:lpstr>
      <vt:lpstr>Θέμα του Office</vt:lpstr>
      <vt:lpstr>Ευρωπαϊκό έτος νεολαίας 2022  Δειγματοληπτική έρευνα στον Δήμο Δομοκού για την επαγγελματική απασχόληση, τη ψυχαγωγία και τη διασκέδαση, καθώς και των απόψεων των νέων ηλικίας 18-35 ετών για την Ευρωπαϊκή Ένωση  </vt:lpstr>
      <vt:lpstr>1. Επαγγελματική απασχόληση</vt:lpstr>
      <vt:lpstr>Παρουσίαση του PowerPoint</vt:lpstr>
      <vt:lpstr>Παρουσίαση του PowerPoint</vt:lpstr>
      <vt:lpstr>2. Ψυχαγωγία και διασκέδαση</vt:lpstr>
      <vt:lpstr>Παρουσίαση του PowerPoint</vt:lpstr>
      <vt:lpstr>Παρουσίαση του PowerPoint</vt:lpstr>
      <vt:lpstr>3. Ενδιαφέρουσες συσχετίσεις</vt:lpstr>
      <vt:lpstr>Παρουσίαση του PowerPoint</vt:lpstr>
      <vt:lpstr>3. Απόψεις για την  Ευρωπαϊκή Ένωση</vt:lpstr>
      <vt:lpstr>Θα μπορούσατε να περιγράψτε την Ευρώπη που θα θέλατε να ζήσετε;</vt:lpstr>
      <vt:lpstr>Με ποιους τρόπους θεωρείτε ότι μπορούν να συμβάλλουν οι νέοι στη διαμόρφωση του μέλλοντος της Ευρώπης;</vt:lpstr>
      <vt:lpstr>Τι αγαπάτε και τι σας ενοχλεί περισσότερο στην Ευρώπη;</vt:lpstr>
      <vt:lpstr>Ποιες ιδέες και σκέψεις θα θέλατε να γίνουν πράξη στο πλαίσιο της Ευρωπαϊκής Κοινότητας;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Ioannis Karagiotas</dc:creator>
  <cp:lastModifiedBy>Ioannis Karagiotas</cp:lastModifiedBy>
  <cp:revision>8</cp:revision>
  <dcterms:created xsi:type="dcterms:W3CDTF">2022-10-19T08:49:58Z</dcterms:created>
  <dcterms:modified xsi:type="dcterms:W3CDTF">2022-10-19T16:30:29Z</dcterms:modified>
</cp:coreProperties>
</file>